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A6E"/>
    <a:srgbClr val="BA0C2F"/>
    <a:srgbClr val="868E92"/>
    <a:srgbClr val="A7B1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95"/>
  </p:normalViewPr>
  <p:slideViewPr>
    <p:cSldViewPr snapToGrid="0">
      <p:cViewPr varScale="1">
        <p:scale>
          <a:sx n="120" d="100"/>
          <a:sy n="120" d="100"/>
        </p:scale>
        <p:origin x="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5DD9A-03F1-4178-BA3E-BA3A0E151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470F2C-524C-7957-A06A-2E61AE182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646A6E"/>
                </a:solidFill>
                <a:latin typeface="Buckeye Sans 2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78C7C-6A73-B2FE-CF1D-F4352694A28F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  <p:pic>
        <p:nvPicPr>
          <p:cNvPr id="9" name="Picture 8" descr="The Ohio State University Clinical and Translational Science Institute logo">
            <a:extLst>
              <a:ext uri="{FF2B5EF4-FFF2-40B4-BE49-F238E27FC236}">
                <a16:creationId xmlns:a16="http://schemas.microsoft.com/office/drawing/2014/main" id="{17A9AC40-0850-EA26-7E8E-0493ADD41C5D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354930" y="6286430"/>
            <a:ext cx="2944812" cy="52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16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DB5DC-9B49-C4A3-FD9A-11799E3C6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A7ECEF-2787-E024-6600-5C8BDEA3E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646A6E"/>
                </a:solidFill>
                <a:latin typeface="Buckeye Sans 2" pitchFamily="2" charset="77"/>
              </a:defRPr>
            </a:lvl1pPr>
            <a:lvl2pPr>
              <a:defRPr>
                <a:solidFill>
                  <a:srgbClr val="646A6E"/>
                </a:solidFill>
                <a:latin typeface="Buckeye Sans 2" pitchFamily="2" charset="77"/>
              </a:defRPr>
            </a:lvl2pPr>
            <a:lvl3pPr>
              <a:defRPr>
                <a:solidFill>
                  <a:srgbClr val="646A6E"/>
                </a:solidFill>
                <a:latin typeface="Buckeye Sans 2" pitchFamily="2" charset="77"/>
              </a:defRPr>
            </a:lvl3pPr>
            <a:lvl4pPr>
              <a:defRPr>
                <a:solidFill>
                  <a:srgbClr val="646A6E"/>
                </a:solidFill>
                <a:latin typeface="Buckeye Sans 2" pitchFamily="2" charset="77"/>
              </a:defRPr>
            </a:lvl4pPr>
            <a:lvl5pPr>
              <a:defRPr>
                <a:solidFill>
                  <a:srgbClr val="646A6E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D063FB-A25D-F2AA-6814-F0759F8DE820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  <p:pic>
        <p:nvPicPr>
          <p:cNvPr id="8" name="Picture 7" descr="The Ohio State University Clinical and Translational Science Institute logo">
            <a:extLst>
              <a:ext uri="{FF2B5EF4-FFF2-40B4-BE49-F238E27FC236}">
                <a16:creationId xmlns:a16="http://schemas.microsoft.com/office/drawing/2014/main" id="{F7D3B045-A63C-C320-F303-2E8CB62EDB19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354930" y="6286430"/>
            <a:ext cx="2944812" cy="52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785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45F334-CCBF-CC9D-6DE4-F4335BD61E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104FE8-B896-61F9-D589-FED0608644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rgbClr val="646A6E"/>
                </a:solidFill>
                <a:latin typeface="Buckeye Sans 2" pitchFamily="2" charset="77"/>
              </a:defRPr>
            </a:lvl1pPr>
            <a:lvl2pPr>
              <a:defRPr>
                <a:solidFill>
                  <a:srgbClr val="646A6E"/>
                </a:solidFill>
                <a:latin typeface="Buckeye Sans 2" pitchFamily="2" charset="77"/>
              </a:defRPr>
            </a:lvl2pPr>
            <a:lvl3pPr>
              <a:defRPr>
                <a:solidFill>
                  <a:srgbClr val="646A6E"/>
                </a:solidFill>
                <a:latin typeface="Buckeye Sans 2" pitchFamily="2" charset="77"/>
              </a:defRPr>
            </a:lvl3pPr>
            <a:lvl4pPr>
              <a:defRPr>
                <a:solidFill>
                  <a:srgbClr val="646A6E"/>
                </a:solidFill>
                <a:latin typeface="Buckeye Sans 2" pitchFamily="2" charset="77"/>
              </a:defRPr>
            </a:lvl4pPr>
            <a:lvl5pPr>
              <a:defRPr>
                <a:solidFill>
                  <a:srgbClr val="646A6E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19F274-BE72-9B00-A4DA-C2C415B78950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  <p:pic>
        <p:nvPicPr>
          <p:cNvPr id="8" name="Picture 7" descr="The Ohio State University Clinical and Translational Science Institute logo">
            <a:extLst>
              <a:ext uri="{FF2B5EF4-FFF2-40B4-BE49-F238E27FC236}">
                <a16:creationId xmlns:a16="http://schemas.microsoft.com/office/drawing/2014/main" id="{578CBC47-C4A7-51AF-0327-444C5327F40D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354930" y="6286430"/>
            <a:ext cx="2944812" cy="52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4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A1F94-3D0D-1149-A579-9C6A28C02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F26C9-5605-EEF6-2E95-62B5D309A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646A6E"/>
                </a:solidFill>
                <a:latin typeface="Buckeye Sans 2" pitchFamily="2" charset="77"/>
              </a:defRPr>
            </a:lvl1pPr>
            <a:lvl2pPr>
              <a:defRPr>
                <a:solidFill>
                  <a:srgbClr val="646A6E"/>
                </a:solidFill>
                <a:latin typeface="Buckeye Sans 2" pitchFamily="2" charset="77"/>
              </a:defRPr>
            </a:lvl2pPr>
            <a:lvl3pPr>
              <a:defRPr>
                <a:solidFill>
                  <a:srgbClr val="646A6E"/>
                </a:solidFill>
                <a:latin typeface="Buckeye Sans 2" pitchFamily="2" charset="77"/>
              </a:defRPr>
            </a:lvl3pPr>
            <a:lvl4pPr>
              <a:defRPr>
                <a:solidFill>
                  <a:srgbClr val="646A6E"/>
                </a:solidFill>
                <a:latin typeface="Buckeye Sans 2" pitchFamily="2" charset="77"/>
              </a:defRPr>
            </a:lvl4pPr>
            <a:lvl5pPr>
              <a:defRPr>
                <a:solidFill>
                  <a:srgbClr val="646A6E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23B803-4C33-D955-F6B7-EA2CE71E173F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  <p:pic>
        <p:nvPicPr>
          <p:cNvPr id="9" name="Picture 8" descr="The Ohio State University Clinical and Translational Science Institute logo">
            <a:extLst>
              <a:ext uri="{FF2B5EF4-FFF2-40B4-BE49-F238E27FC236}">
                <a16:creationId xmlns:a16="http://schemas.microsoft.com/office/drawing/2014/main" id="{AA07FD69-9636-3545-6BE3-DDCDA9779E60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354930" y="6286430"/>
            <a:ext cx="2944812" cy="52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91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4B63B-A27A-D78D-B083-2079D9644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F3F8C-AA8B-EA69-4AF2-F9932C966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646A6E"/>
                </a:solidFill>
                <a:latin typeface="Buckeye Sans 2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78D87-208C-60AB-E4C2-B473831F8F2E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  <p:pic>
        <p:nvPicPr>
          <p:cNvPr id="9" name="Picture 8" descr="The Ohio State University Clinical and Translational Science Institute logo">
            <a:extLst>
              <a:ext uri="{FF2B5EF4-FFF2-40B4-BE49-F238E27FC236}">
                <a16:creationId xmlns:a16="http://schemas.microsoft.com/office/drawing/2014/main" id="{10BE013E-1680-C613-06B9-22083A4F2088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354930" y="6286430"/>
            <a:ext cx="2944812" cy="52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21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39420-A1BC-5681-5BF1-C995F7F4F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AB57C-161B-DFD8-89FA-1F4873D06E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646A6E"/>
                </a:solidFill>
                <a:latin typeface="Buckeye Sans 2" pitchFamily="2" charset="77"/>
              </a:defRPr>
            </a:lvl1pPr>
            <a:lvl2pPr>
              <a:defRPr>
                <a:solidFill>
                  <a:srgbClr val="646A6E"/>
                </a:solidFill>
                <a:latin typeface="Buckeye Sans 2" pitchFamily="2" charset="77"/>
              </a:defRPr>
            </a:lvl2pPr>
            <a:lvl3pPr>
              <a:defRPr>
                <a:solidFill>
                  <a:srgbClr val="646A6E"/>
                </a:solidFill>
                <a:latin typeface="Buckeye Sans 2" pitchFamily="2" charset="77"/>
              </a:defRPr>
            </a:lvl3pPr>
            <a:lvl4pPr>
              <a:defRPr>
                <a:solidFill>
                  <a:srgbClr val="646A6E"/>
                </a:solidFill>
                <a:latin typeface="Buckeye Sans 2" pitchFamily="2" charset="77"/>
              </a:defRPr>
            </a:lvl4pPr>
            <a:lvl5pPr>
              <a:defRPr>
                <a:solidFill>
                  <a:srgbClr val="646A6E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930E9F-B2B6-36E4-1D13-D790BD982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646A6E"/>
                </a:solidFill>
                <a:latin typeface="Buckeye Sans 2" pitchFamily="2" charset="77"/>
              </a:defRPr>
            </a:lvl1pPr>
            <a:lvl2pPr>
              <a:defRPr>
                <a:solidFill>
                  <a:srgbClr val="646A6E"/>
                </a:solidFill>
                <a:latin typeface="Buckeye Sans 2" pitchFamily="2" charset="77"/>
              </a:defRPr>
            </a:lvl2pPr>
            <a:lvl3pPr>
              <a:defRPr>
                <a:solidFill>
                  <a:srgbClr val="646A6E"/>
                </a:solidFill>
                <a:latin typeface="Buckeye Sans 2" pitchFamily="2" charset="77"/>
              </a:defRPr>
            </a:lvl3pPr>
            <a:lvl4pPr>
              <a:defRPr>
                <a:solidFill>
                  <a:srgbClr val="646A6E"/>
                </a:solidFill>
                <a:latin typeface="Buckeye Sans 2" pitchFamily="2" charset="77"/>
              </a:defRPr>
            </a:lvl4pPr>
            <a:lvl5pPr>
              <a:defRPr>
                <a:solidFill>
                  <a:srgbClr val="646A6E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The Ohio State University Clinical and Translational Science Institute logo">
            <a:extLst>
              <a:ext uri="{FF2B5EF4-FFF2-40B4-BE49-F238E27FC236}">
                <a16:creationId xmlns:a16="http://schemas.microsoft.com/office/drawing/2014/main" id="{9FA046F2-5367-351B-9898-6E9845190292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354930" y="6286430"/>
            <a:ext cx="2944812" cy="52508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280521B-12E8-E207-5F21-4BA82CEF19EB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</p:spTree>
    <p:extLst>
      <p:ext uri="{BB962C8B-B14F-4D97-AF65-F5344CB8AC3E}">
        <p14:creationId xmlns:p14="http://schemas.microsoft.com/office/powerpoint/2010/main" val="2975248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C2D6-1074-597E-21D8-58A404412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E820F0-689E-DCBA-58C7-7B5EF1D78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46A6E"/>
                </a:solidFill>
                <a:latin typeface="Buckeye Sans 2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7641E-8D73-E105-6948-C53B637FA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646A6E"/>
                </a:solidFill>
                <a:latin typeface="Buckeye Sans 2" pitchFamily="2" charset="77"/>
              </a:defRPr>
            </a:lvl1pPr>
            <a:lvl2pPr>
              <a:defRPr>
                <a:solidFill>
                  <a:srgbClr val="646A6E"/>
                </a:solidFill>
                <a:latin typeface="Buckeye Sans 2" pitchFamily="2" charset="77"/>
              </a:defRPr>
            </a:lvl2pPr>
            <a:lvl3pPr>
              <a:defRPr>
                <a:solidFill>
                  <a:srgbClr val="646A6E"/>
                </a:solidFill>
                <a:latin typeface="Buckeye Sans 2" pitchFamily="2" charset="77"/>
              </a:defRPr>
            </a:lvl3pPr>
            <a:lvl4pPr>
              <a:defRPr>
                <a:solidFill>
                  <a:srgbClr val="646A6E"/>
                </a:solidFill>
                <a:latin typeface="Buckeye Sans 2" pitchFamily="2" charset="77"/>
              </a:defRPr>
            </a:lvl4pPr>
            <a:lvl5pPr>
              <a:defRPr>
                <a:solidFill>
                  <a:srgbClr val="646A6E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3DF0C1-58A5-C60A-9C72-D96899D318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46A6E"/>
                </a:solidFill>
                <a:latin typeface="Buckeye Sans 2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F33A3F-E8BE-60CB-E8E0-BA062249D3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646A6E"/>
                </a:solidFill>
                <a:latin typeface="Buckeye Sans 2" pitchFamily="2" charset="77"/>
              </a:defRPr>
            </a:lvl1pPr>
            <a:lvl2pPr>
              <a:defRPr>
                <a:solidFill>
                  <a:srgbClr val="646A6E"/>
                </a:solidFill>
                <a:latin typeface="Buckeye Sans 2" pitchFamily="2" charset="77"/>
              </a:defRPr>
            </a:lvl2pPr>
            <a:lvl3pPr>
              <a:defRPr>
                <a:solidFill>
                  <a:srgbClr val="646A6E"/>
                </a:solidFill>
                <a:latin typeface="Buckeye Sans 2" pitchFamily="2" charset="77"/>
              </a:defRPr>
            </a:lvl3pPr>
            <a:lvl4pPr>
              <a:defRPr>
                <a:solidFill>
                  <a:srgbClr val="646A6E"/>
                </a:solidFill>
                <a:latin typeface="Buckeye Sans 2" pitchFamily="2" charset="77"/>
              </a:defRPr>
            </a:lvl4pPr>
            <a:lvl5pPr>
              <a:defRPr>
                <a:solidFill>
                  <a:srgbClr val="646A6E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3486B9-9E9B-0121-471F-69D301119E51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  <p:pic>
        <p:nvPicPr>
          <p:cNvPr id="11" name="Picture 10" descr="The Ohio State University Clinical and Translational Science Institute logo">
            <a:extLst>
              <a:ext uri="{FF2B5EF4-FFF2-40B4-BE49-F238E27FC236}">
                <a16:creationId xmlns:a16="http://schemas.microsoft.com/office/drawing/2014/main" id="{85AC8B27-BFCA-FABC-0F37-F0ADC3C7E898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354930" y="6286430"/>
            <a:ext cx="2944812" cy="52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63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7957E-BEC9-C2E1-C527-63FD6916A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3B3DA9-AFB4-A70D-7D92-361FD0BF130A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  <p:pic>
        <p:nvPicPr>
          <p:cNvPr id="7" name="Picture 6" descr="The Ohio State University Clinical and Translational Science Institute logo">
            <a:extLst>
              <a:ext uri="{FF2B5EF4-FFF2-40B4-BE49-F238E27FC236}">
                <a16:creationId xmlns:a16="http://schemas.microsoft.com/office/drawing/2014/main" id="{50D12430-200F-329A-565E-EBFDEFAB8452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354930" y="6286430"/>
            <a:ext cx="2944812" cy="52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260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7CBEBA-DD3A-C9E2-B575-6FE575347B42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  <p:pic>
        <p:nvPicPr>
          <p:cNvPr id="6" name="Picture 5" descr="The Ohio State University Clinical and Translational Science Institute logo">
            <a:extLst>
              <a:ext uri="{FF2B5EF4-FFF2-40B4-BE49-F238E27FC236}">
                <a16:creationId xmlns:a16="http://schemas.microsoft.com/office/drawing/2014/main" id="{297D77AB-56CD-1404-DAB0-CB9EC982364C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354930" y="6286430"/>
            <a:ext cx="2944812" cy="52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07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56A8B-119B-A238-E8BF-83CE53A6E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20149-E82A-CC50-3165-F86E3042C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646A6E"/>
                </a:solidFill>
                <a:latin typeface="Buckeye Sans 2" pitchFamily="2" charset="77"/>
              </a:defRPr>
            </a:lvl1pPr>
            <a:lvl2pPr>
              <a:defRPr sz="2800">
                <a:solidFill>
                  <a:srgbClr val="646A6E"/>
                </a:solidFill>
                <a:latin typeface="Buckeye Sans 2" pitchFamily="2" charset="77"/>
              </a:defRPr>
            </a:lvl2pPr>
            <a:lvl3pPr>
              <a:defRPr sz="2400">
                <a:solidFill>
                  <a:srgbClr val="646A6E"/>
                </a:solidFill>
                <a:latin typeface="Buckeye Sans 2" pitchFamily="2" charset="77"/>
              </a:defRPr>
            </a:lvl3pPr>
            <a:lvl4pPr>
              <a:defRPr sz="2000">
                <a:solidFill>
                  <a:srgbClr val="646A6E"/>
                </a:solidFill>
                <a:latin typeface="Buckeye Sans 2" pitchFamily="2" charset="77"/>
              </a:defRPr>
            </a:lvl4pPr>
            <a:lvl5pPr>
              <a:defRPr sz="2000">
                <a:solidFill>
                  <a:srgbClr val="646A6E"/>
                </a:solidFill>
                <a:latin typeface="Buckeye Sans 2" pitchFamily="2" charset="77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D0EE2C-C4C7-E555-F06F-B91CD8918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646A6E"/>
                </a:solidFill>
                <a:latin typeface="Buckeye Sans 2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1BA6E2-C07C-18A3-222C-90A86837BD5C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  <p:pic>
        <p:nvPicPr>
          <p:cNvPr id="9" name="Picture 8" descr="The Ohio State University Clinical and Translational Science Institute logo">
            <a:extLst>
              <a:ext uri="{FF2B5EF4-FFF2-40B4-BE49-F238E27FC236}">
                <a16:creationId xmlns:a16="http://schemas.microsoft.com/office/drawing/2014/main" id="{BCD64C69-037A-34EB-44BC-045013C8E358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354930" y="6286430"/>
            <a:ext cx="2944812" cy="52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35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0EDAD-D25A-3411-5D19-6F60B3B26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BA0C2F"/>
                </a:solidFill>
                <a:latin typeface="Buckeye Serif 2" pitchFamily="2" charset="77"/>
                <a:ea typeface="Buckeye Serif 2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3BC7F9-9A44-AA5A-AEA2-327024D8A9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646A6E"/>
                </a:solidFill>
                <a:latin typeface="Buckeye Sans 2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C906A-24EB-6A1D-839F-8CD55F0BE2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646A6E"/>
                </a:solidFill>
                <a:latin typeface="Buckeye Sans 2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0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0D864E-3BCC-4715-FE6D-D7477C770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B7015-7826-852B-D1C7-DAB1BEE7F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07DF41-2D57-D677-8A87-BF1775739EE2}"/>
              </a:ext>
            </a:extLst>
          </p:cNvPr>
          <p:cNvSpPr txBox="1"/>
          <p:nvPr userDrawn="1"/>
        </p:nvSpPr>
        <p:spPr>
          <a:xfrm>
            <a:off x="7774739" y="6431774"/>
            <a:ext cx="406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646A6E"/>
                </a:solidFill>
                <a:latin typeface="Buckeye Sans 2" pitchFamily="2" charset="77"/>
              </a:rPr>
              <a:t>Advancing Today’s Discoveries to Improve Health for All</a:t>
            </a:r>
          </a:p>
        </p:txBody>
      </p:sp>
      <p:pic>
        <p:nvPicPr>
          <p:cNvPr id="8" name="Picture 7" descr="The Ohio State University Clinical and Translational Science Institute logo">
            <a:extLst>
              <a:ext uri="{FF2B5EF4-FFF2-40B4-BE49-F238E27FC236}">
                <a16:creationId xmlns:a16="http://schemas.microsoft.com/office/drawing/2014/main" id="{C047D782-4A26-D8CF-1E3C-8D88F926E69A}"/>
              </a:ext>
            </a:extLst>
          </p:cNvPr>
          <p:cNvPicPr/>
          <p:nvPr userDrawn="1"/>
        </p:nvPicPr>
        <p:blipFill>
          <a:blip r:embed="rId13"/>
          <a:stretch>
            <a:fillRect/>
          </a:stretch>
        </p:blipFill>
        <p:spPr>
          <a:xfrm>
            <a:off x="354930" y="6286430"/>
            <a:ext cx="2944812" cy="52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01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BA0C2F"/>
          </a:solidFill>
          <a:latin typeface="Buckeye Serif 2" pitchFamily="2" charset="77"/>
          <a:ea typeface="Buckeye Serif 2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646A6E"/>
          </a:solidFill>
          <a:latin typeface="Buckeye Sans 2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646A6E"/>
          </a:solidFill>
          <a:latin typeface="Buckeye Sans 2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646A6E"/>
          </a:solidFill>
          <a:latin typeface="Buckeye Sans 2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646A6E"/>
          </a:solidFill>
          <a:latin typeface="Buckeye Sans 2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646A6E"/>
          </a:solidFill>
          <a:latin typeface="Buckeye Sans 2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89550-117E-BF12-C39B-C5FE876CB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b="1" dirty="0">
              <a:solidFill>
                <a:srgbClr val="BA0C2F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B19E99-2612-0F3B-9997-AFAA6DD37B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rgbClr val="646A6E"/>
              </a:solidFill>
              <a:latin typeface="Buckeye Sans 2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0637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8AAE0-7CB2-31C4-4F93-9029317C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>
              <a:solidFill>
                <a:srgbClr val="BA0C2F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E0D0D-650B-B9D0-371F-9C7BB86CF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646A6E"/>
              </a:solidFill>
              <a:latin typeface="Buckeye Sans 2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5253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TSI-blank" id="{2EC75D9E-0260-1546-9E6B-A68346EB0A83}" vid="{A1B64038-A8C4-914E-8002-1BE32E2257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e0ea2db-4d81-40d6-bdf0-a0fd40ff62b5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TaxCatchAll xmlns="6110d382-0a38-4865-8aaf-a816501c75ad" xsi:nil="true"/>
    <Module xmlns="ee0ea2db-4d81-40d6-bdf0-a0fd40ff62b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60C5B6F9CDC0429E8FBB2E37F2ED75" ma:contentTypeVersion="22" ma:contentTypeDescription="Create a new document." ma:contentTypeScope="" ma:versionID="28282207545a5eecb130ed8db8a3f532">
  <xsd:schema xmlns:xsd="http://www.w3.org/2001/XMLSchema" xmlns:xs="http://www.w3.org/2001/XMLSchema" xmlns:p="http://schemas.microsoft.com/office/2006/metadata/properties" xmlns:ns1="http://schemas.microsoft.com/sharepoint/v3" xmlns:ns2="ee0ea2db-4d81-40d6-bdf0-a0fd40ff62b5" xmlns:ns3="6110d382-0a38-4865-8aaf-a816501c75ad" targetNamespace="http://schemas.microsoft.com/office/2006/metadata/properties" ma:root="true" ma:fieldsID="e40f3bbc2bf4ccc0e3c9ded18f4b52aa" ns1:_="" ns2:_="" ns3:_="">
    <xsd:import namespace="http://schemas.microsoft.com/sharepoint/v3"/>
    <xsd:import namespace="ee0ea2db-4d81-40d6-bdf0-a0fd40ff62b5"/>
    <xsd:import namespace="6110d382-0a38-4865-8aaf-a816501c75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3:TaxCatchAll" minOccurs="0"/>
                <xsd:element ref="ns2:lcf76f155ced4ddcb4097134ff3c332f" minOccurs="0"/>
                <xsd:element ref="ns2:Modul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ea2db-4d81-40d6-bdf0-a0fd40ff62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133747-7f49-46b8-8a37-07c8968d02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odule" ma:index="25" nillable="true" ma:displayName="Module" ma:description="Grant Module" ma:format="Dropdown" ma:internalName="Module">
      <xsd:simpleType>
        <xsd:restriction base="dms:Text">
          <xsd:maxLength value="255"/>
        </xsd:restriction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0d382-0a38-4865-8aaf-a816501c75a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0a17c5a-4bee-4f7d-a346-e1649d0fd825}" ma:internalName="TaxCatchAll" ma:showField="CatchAllData" ma:web="6110d382-0a38-4865-8aaf-a816501c75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0EA5B7-3F67-4253-9A67-03265D3DD3D0}">
  <ds:schemaRefs>
    <ds:schemaRef ds:uri="http://schemas.microsoft.com/office/2006/metadata/properties"/>
    <ds:schemaRef ds:uri="http://schemas.microsoft.com/office/infopath/2007/PartnerControls"/>
    <ds:schemaRef ds:uri="ee0ea2db-4d81-40d6-bdf0-a0fd40ff62b5"/>
    <ds:schemaRef ds:uri="http://schemas.microsoft.com/sharepoint/v3"/>
    <ds:schemaRef ds:uri="6110d382-0a38-4865-8aaf-a816501c75ad"/>
  </ds:schemaRefs>
</ds:datastoreItem>
</file>

<file path=customXml/itemProps2.xml><?xml version="1.0" encoding="utf-8"?>
<ds:datastoreItem xmlns:ds="http://schemas.openxmlformats.org/officeDocument/2006/customXml" ds:itemID="{43C51A49-FD05-4086-B312-0A9BBAAEA6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68974C-D6BA-4745-85C9-63C0D8F72C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e0ea2db-4d81-40d6-bdf0-a0fd40ff62b5"/>
    <ds:schemaRef ds:uri="6110d382-0a38-4865-8aaf-a816501c75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Buckeye Sans 2</vt:lpstr>
      <vt:lpstr>Buckeye Serif 2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Crockett, Brooke</dc:creator>
  <cp:lastModifiedBy>Crockett, Brooke</cp:lastModifiedBy>
  <cp:revision>3</cp:revision>
  <dcterms:created xsi:type="dcterms:W3CDTF">2024-05-15T13:22:16Z</dcterms:created>
  <dcterms:modified xsi:type="dcterms:W3CDTF">2024-07-10T16:08:02Z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0x0101000560C5B6F9CDC0429E8FBB2E37F2ED75</vt:lpwstr>
  </property>
</Properties>
</file>