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template.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46A6E"/>
    <a:srgbClr val="BA0C2F"/>
    <a:srgbClr val="868E92"/>
    <a:srgbClr val="A7B1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69"/>
  </p:normalViewPr>
  <p:slideViewPr>
    <p:cSldViewPr snapToGrid="0">
      <p:cViewPr varScale="1">
        <p:scale>
          <a:sx n="106" d="100"/>
          <a:sy n="106" d="100"/>
        </p:scale>
        <p:origin x="79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5DD9A-03F1-4178-BA3E-BA3A0E151F34}"/>
              </a:ext>
            </a:extLst>
          </p:cNvPr>
          <p:cNvSpPr>
            <a:spLocks noGrp="1"/>
          </p:cNvSpPr>
          <p:nvPr>
            <p:ph type="ctrTitle"/>
          </p:nvPr>
        </p:nvSpPr>
        <p:spPr>
          <a:xfrm>
            <a:off x="1524000" y="1122363"/>
            <a:ext cx="9144000" cy="2387600"/>
          </a:xfrm>
        </p:spPr>
        <p:txBody>
          <a:bodyPr anchor="b"/>
          <a:lstStyle>
            <a:lvl1pPr algn="ctr">
              <a:defRPr sz="6000" b="1">
                <a:solidFill>
                  <a:srgbClr val="BA0C2F"/>
                </a:solidFill>
                <a:latin typeface="Buckeye Serif 2" pitchFamily="2" charset="77"/>
                <a:ea typeface="Buckeye Serif 2" pitchFamily="2" charset="77"/>
              </a:defRPr>
            </a:lvl1pPr>
          </a:lstStyle>
          <a:p>
            <a:r>
              <a:rPr lang="en-US" dirty="0"/>
              <a:t>Click to edit Master title style</a:t>
            </a:r>
          </a:p>
        </p:txBody>
      </p:sp>
      <p:sp>
        <p:nvSpPr>
          <p:cNvPr id="3" name="Subtitle 2">
            <a:extLst>
              <a:ext uri="{FF2B5EF4-FFF2-40B4-BE49-F238E27FC236}">
                <a16:creationId xmlns:a16="http://schemas.microsoft.com/office/drawing/2014/main" id="{6E470F2C-524C-7957-A06A-2E61AE182FD9}"/>
              </a:ext>
            </a:extLst>
          </p:cNvPr>
          <p:cNvSpPr>
            <a:spLocks noGrp="1"/>
          </p:cNvSpPr>
          <p:nvPr>
            <p:ph type="subTitle" idx="1"/>
          </p:nvPr>
        </p:nvSpPr>
        <p:spPr>
          <a:xfrm>
            <a:off x="1524000" y="3602038"/>
            <a:ext cx="9144000" cy="1655762"/>
          </a:xfrm>
        </p:spPr>
        <p:txBody>
          <a:bodyPr/>
          <a:lstStyle>
            <a:lvl1pPr marL="0" indent="0" algn="ctr">
              <a:buNone/>
              <a:defRPr sz="2400">
                <a:solidFill>
                  <a:srgbClr val="646A6E"/>
                </a:solidFill>
                <a:latin typeface="Buckeye Sans 2"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8" name="TextBox 7">
            <a:extLst>
              <a:ext uri="{FF2B5EF4-FFF2-40B4-BE49-F238E27FC236}">
                <a16:creationId xmlns:a16="http://schemas.microsoft.com/office/drawing/2014/main" id="{C6978C7C-6A73-B2FE-CF1D-F4352694A28F}"/>
              </a:ext>
            </a:extLst>
          </p:cNvPr>
          <p:cNvSpPr txBox="1"/>
          <p:nvPr userDrawn="1"/>
        </p:nvSpPr>
        <p:spPr>
          <a:xfrm>
            <a:off x="7774739" y="6431774"/>
            <a:ext cx="4062331" cy="276999"/>
          </a:xfrm>
          <a:prstGeom prst="rect">
            <a:avLst/>
          </a:prstGeom>
          <a:noFill/>
        </p:spPr>
        <p:txBody>
          <a:bodyPr wrap="none" rtlCol="0">
            <a:spAutoFit/>
          </a:bodyPr>
          <a:lstStyle/>
          <a:p>
            <a:r>
              <a:rPr lang="en-US" sz="1200" i="1" dirty="0">
                <a:solidFill>
                  <a:srgbClr val="646A6E"/>
                </a:solidFill>
                <a:latin typeface="Buckeye Sans 2" pitchFamily="2" charset="77"/>
              </a:rPr>
              <a:t>Advancing Today’s Discoveries to Improve Health for All</a:t>
            </a:r>
          </a:p>
        </p:txBody>
      </p:sp>
      <p:pic>
        <p:nvPicPr>
          <p:cNvPr id="9" name="Picture 8" descr="The Ohio State University Clinical and Translational Science Institute logo">
            <a:extLst>
              <a:ext uri="{FF2B5EF4-FFF2-40B4-BE49-F238E27FC236}">
                <a16:creationId xmlns:a16="http://schemas.microsoft.com/office/drawing/2014/main" id="{17A9AC40-0850-EA26-7E8E-0493ADD41C5D}"/>
              </a:ext>
            </a:extLst>
          </p:cNvPr>
          <p:cNvPicPr/>
          <p:nvPr userDrawn="1"/>
        </p:nvPicPr>
        <p:blipFill>
          <a:blip r:embed="rId2"/>
          <a:stretch>
            <a:fillRect/>
          </a:stretch>
        </p:blipFill>
        <p:spPr>
          <a:xfrm>
            <a:off x="354930" y="6286430"/>
            <a:ext cx="2944812" cy="525086"/>
          </a:xfrm>
          <a:prstGeom prst="rect">
            <a:avLst/>
          </a:prstGeom>
        </p:spPr>
      </p:pic>
    </p:spTree>
    <p:extLst>
      <p:ext uri="{BB962C8B-B14F-4D97-AF65-F5344CB8AC3E}">
        <p14:creationId xmlns:p14="http://schemas.microsoft.com/office/powerpoint/2010/main" val="3475166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DB5DC-9B49-C4A3-FD9A-11799E3C631B}"/>
              </a:ext>
            </a:extLst>
          </p:cNvPr>
          <p:cNvSpPr>
            <a:spLocks noGrp="1"/>
          </p:cNvSpPr>
          <p:nvPr>
            <p:ph type="title"/>
          </p:nvPr>
        </p:nvSpPr>
        <p:spPr/>
        <p:txBody>
          <a:bodyPr/>
          <a:lstStyle>
            <a:lvl1pPr>
              <a:defRPr b="1">
                <a:solidFill>
                  <a:srgbClr val="BA0C2F"/>
                </a:solidFill>
                <a:latin typeface="Buckeye Serif 2" pitchFamily="2" charset="77"/>
                <a:ea typeface="Buckeye Serif 2" pitchFamily="2" charset="77"/>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5EA7ECEF-2787-E024-6600-5C8BDEA3E725}"/>
              </a:ext>
            </a:extLst>
          </p:cNvPr>
          <p:cNvSpPr>
            <a:spLocks noGrp="1"/>
          </p:cNvSpPr>
          <p:nvPr>
            <p:ph type="body" orient="vert" idx="1"/>
          </p:nvPr>
        </p:nvSpPr>
        <p:spPr/>
        <p:txBody>
          <a:bodyPr vert="eaVert"/>
          <a:lstStyle>
            <a:lvl1pPr>
              <a:defRPr>
                <a:solidFill>
                  <a:srgbClr val="646A6E"/>
                </a:solidFill>
                <a:latin typeface="Buckeye Sans 2" pitchFamily="2" charset="77"/>
              </a:defRPr>
            </a:lvl1pPr>
            <a:lvl2pPr>
              <a:defRPr>
                <a:solidFill>
                  <a:srgbClr val="646A6E"/>
                </a:solidFill>
                <a:latin typeface="Buckeye Sans 2" pitchFamily="2" charset="77"/>
              </a:defRPr>
            </a:lvl2pPr>
            <a:lvl3pPr>
              <a:defRPr>
                <a:solidFill>
                  <a:srgbClr val="646A6E"/>
                </a:solidFill>
                <a:latin typeface="Buckeye Sans 2" pitchFamily="2" charset="77"/>
              </a:defRPr>
            </a:lvl3pPr>
            <a:lvl4pPr>
              <a:defRPr>
                <a:solidFill>
                  <a:srgbClr val="646A6E"/>
                </a:solidFill>
                <a:latin typeface="Buckeye Sans 2" pitchFamily="2" charset="77"/>
              </a:defRPr>
            </a:lvl4pPr>
            <a:lvl5pPr>
              <a:defRPr>
                <a:solidFill>
                  <a:srgbClr val="646A6E"/>
                </a:solidFill>
                <a:latin typeface="Buckeye Sans 2"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03D063FB-A25D-F2AA-6814-F0759F8DE820}"/>
              </a:ext>
            </a:extLst>
          </p:cNvPr>
          <p:cNvSpPr txBox="1"/>
          <p:nvPr userDrawn="1"/>
        </p:nvSpPr>
        <p:spPr>
          <a:xfrm>
            <a:off x="7774739" y="6431774"/>
            <a:ext cx="4062331" cy="276999"/>
          </a:xfrm>
          <a:prstGeom prst="rect">
            <a:avLst/>
          </a:prstGeom>
          <a:noFill/>
        </p:spPr>
        <p:txBody>
          <a:bodyPr wrap="none" rtlCol="0">
            <a:spAutoFit/>
          </a:bodyPr>
          <a:lstStyle/>
          <a:p>
            <a:r>
              <a:rPr lang="en-US" sz="1200" i="1" dirty="0">
                <a:solidFill>
                  <a:srgbClr val="646A6E"/>
                </a:solidFill>
                <a:latin typeface="Buckeye Sans 2" pitchFamily="2" charset="77"/>
              </a:rPr>
              <a:t>Advancing Today’s Discoveries to Improve Health for All</a:t>
            </a:r>
          </a:p>
        </p:txBody>
      </p:sp>
      <p:pic>
        <p:nvPicPr>
          <p:cNvPr id="8" name="Picture 7" descr="The Ohio State University Clinical and Translational Science Institute logo">
            <a:extLst>
              <a:ext uri="{FF2B5EF4-FFF2-40B4-BE49-F238E27FC236}">
                <a16:creationId xmlns:a16="http://schemas.microsoft.com/office/drawing/2014/main" id="{F7D3B045-A63C-C320-F303-2E8CB62EDB19}"/>
              </a:ext>
            </a:extLst>
          </p:cNvPr>
          <p:cNvPicPr/>
          <p:nvPr userDrawn="1"/>
        </p:nvPicPr>
        <p:blipFill>
          <a:blip r:embed="rId2"/>
          <a:stretch>
            <a:fillRect/>
          </a:stretch>
        </p:blipFill>
        <p:spPr>
          <a:xfrm>
            <a:off x="354930" y="6286430"/>
            <a:ext cx="2944812" cy="525086"/>
          </a:xfrm>
          <a:prstGeom prst="rect">
            <a:avLst/>
          </a:prstGeom>
        </p:spPr>
      </p:pic>
    </p:spTree>
    <p:extLst>
      <p:ext uri="{BB962C8B-B14F-4D97-AF65-F5344CB8AC3E}">
        <p14:creationId xmlns:p14="http://schemas.microsoft.com/office/powerpoint/2010/main" val="486785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45F334-CCBF-CC9D-6DE4-F4335BD61EFD}"/>
              </a:ext>
            </a:extLst>
          </p:cNvPr>
          <p:cNvSpPr>
            <a:spLocks noGrp="1"/>
          </p:cNvSpPr>
          <p:nvPr>
            <p:ph type="title" orient="vert"/>
          </p:nvPr>
        </p:nvSpPr>
        <p:spPr>
          <a:xfrm>
            <a:off x="8724900" y="365125"/>
            <a:ext cx="2628900" cy="5811838"/>
          </a:xfrm>
        </p:spPr>
        <p:txBody>
          <a:bodyPr vert="eaVert"/>
          <a:lstStyle>
            <a:lvl1pPr>
              <a:defRPr b="1">
                <a:solidFill>
                  <a:srgbClr val="BA0C2F"/>
                </a:solidFill>
                <a:latin typeface="Buckeye Serif 2" pitchFamily="2" charset="77"/>
                <a:ea typeface="Buckeye Serif 2" pitchFamily="2" charset="77"/>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FC104FE8-B896-61F9-D589-FED06086443B}"/>
              </a:ext>
            </a:extLst>
          </p:cNvPr>
          <p:cNvSpPr>
            <a:spLocks noGrp="1"/>
          </p:cNvSpPr>
          <p:nvPr>
            <p:ph type="body" orient="vert" idx="1"/>
          </p:nvPr>
        </p:nvSpPr>
        <p:spPr>
          <a:xfrm>
            <a:off x="838200" y="365125"/>
            <a:ext cx="7734300" cy="5811838"/>
          </a:xfrm>
        </p:spPr>
        <p:txBody>
          <a:bodyPr vert="eaVert"/>
          <a:lstStyle>
            <a:lvl1pPr>
              <a:defRPr>
                <a:solidFill>
                  <a:srgbClr val="646A6E"/>
                </a:solidFill>
                <a:latin typeface="Buckeye Sans 2" pitchFamily="2" charset="77"/>
              </a:defRPr>
            </a:lvl1pPr>
            <a:lvl2pPr>
              <a:defRPr>
                <a:solidFill>
                  <a:srgbClr val="646A6E"/>
                </a:solidFill>
                <a:latin typeface="Buckeye Sans 2" pitchFamily="2" charset="77"/>
              </a:defRPr>
            </a:lvl2pPr>
            <a:lvl3pPr>
              <a:defRPr>
                <a:solidFill>
                  <a:srgbClr val="646A6E"/>
                </a:solidFill>
                <a:latin typeface="Buckeye Sans 2" pitchFamily="2" charset="77"/>
              </a:defRPr>
            </a:lvl3pPr>
            <a:lvl4pPr>
              <a:defRPr>
                <a:solidFill>
                  <a:srgbClr val="646A6E"/>
                </a:solidFill>
                <a:latin typeface="Buckeye Sans 2" pitchFamily="2" charset="77"/>
              </a:defRPr>
            </a:lvl4pPr>
            <a:lvl5pPr>
              <a:defRPr>
                <a:solidFill>
                  <a:srgbClr val="646A6E"/>
                </a:solidFill>
                <a:latin typeface="Buckeye Sans 2"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A319F274-BE72-9B00-A4DA-C2C415B78950}"/>
              </a:ext>
            </a:extLst>
          </p:cNvPr>
          <p:cNvSpPr txBox="1"/>
          <p:nvPr userDrawn="1"/>
        </p:nvSpPr>
        <p:spPr>
          <a:xfrm>
            <a:off x="7774739" y="6431774"/>
            <a:ext cx="4062331" cy="276999"/>
          </a:xfrm>
          <a:prstGeom prst="rect">
            <a:avLst/>
          </a:prstGeom>
          <a:noFill/>
        </p:spPr>
        <p:txBody>
          <a:bodyPr wrap="none" rtlCol="0">
            <a:spAutoFit/>
          </a:bodyPr>
          <a:lstStyle/>
          <a:p>
            <a:r>
              <a:rPr lang="en-US" sz="1200" i="1" dirty="0">
                <a:solidFill>
                  <a:srgbClr val="646A6E"/>
                </a:solidFill>
                <a:latin typeface="Buckeye Sans 2" pitchFamily="2" charset="77"/>
              </a:rPr>
              <a:t>Advancing Today’s Discoveries to Improve Health for All</a:t>
            </a:r>
          </a:p>
        </p:txBody>
      </p:sp>
      <p:pic>
        <p:nvPicPr>
          <p:cNvPr id="8" name="Picture 7" descr="The Ohio State University Clinical and Translational Science Institute logo">
            <a:extLst>
              <a:ext uri="{FF2B5EF4-FFF2-40B4-BE49-F238E27FC236}">
                <a16:creationId xmlns:a16="http://schemas.microsoft.com/office/drawing/2014/main" id="{578CBC47-C4A7-51AF-0327-444C5327F40D}"/>
              </a:ext>
            </a:extLst>
          </p:cNvPr>
          <p:cNvPicPr/>
          <p:nvPr userDrawn="1"/>
        </p:nvPicPr>
        <p:blipFill>
          <a:blip r:embed="rId2"/>
          <a:stretch>
            <a:fillRect/>
          </a:stretch>
        </p:blipFill>
        <p:spPr>
          <a:xfrm>
            <a:off x="354930" y="6286430"/>
            <a:ext cx="2944812" cy="525086"/>
          </a:xfrm>
          <a:prstGeom prst="rect">
            <a:avLst/>
          </a:prstGeom>
        </p:spPr>
      </p:pic>
    </p:spTree>
    <p:extLst>
      <p:ext uri="{BB962C8B-B14F-4D97-AF65-F5344CB8AC3E}">
        <p14:creationId xmlns:p14="http://schemas.microsoft.com/office/powerpoint/2010/main" val="209642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A1F94-3D0D-1149-A579-9C6A28C02691}"/>
              </a:ext>
            </a:extLst>
          </p:cNvPr>
          <p:cNvSpPr>
            <a:spLocks noGrp="1"/>
          </p:cNvSpPr>
          <p:nvPr>
            <p:ph type="title"/>
          </p:nvPr>
        </p:nvSpPr>
        <p:spPr/>
        <p:txBody>
          <a:bodyPr/>
          <a:lstStyle>
            <a:lvl1pPr>
              <a:defRPr b="1">
                <a:solidFill>
                  <a:srgbClr val="BA0C2F"/>
                </a:solidFill>
                <a:latin typeface="Buckeye Serif 2" pitchFamily="2" charset="77"/>
                <a:ea typeface="Buckeye Serif 2" pitchFamily="2" charset="77"/>
              </a:defRPr>
            </a:lvl1pPr>
          </a:lstStyle>
          <a:p>
            <a:r>
              <a:rPr lang="en-US" dirty="0"/>
              <a:t>Click to edit Master title style</a:t>
            </a:r>
          </a:p>
        </p:txBody>
      </p:sp>
      <p:sp>
        <p:nvSpPr>
          <p:cNvPr id="3" name="Content Placeholder 2">
            <a:extLst>
              <a:ext uri="{FF2B5EF4-FFF2-40B4-BE49-F238E27FC236}">
                <a16:creationId xmlns:a16="http://schemas.microsoft.com/office/drawing/2014/main" id="{2FDF26C9-5605-EEF6-2E95-62B5D309ADB9}"/>
              </a:ext>
            </a:extLst>
          </p:cNvPr>
          <p:cNvSpPr>
            <a:spLocks noGrp="1"/>
          </p:cNvSpPr>
          <p:nvPr>
            <p:ph idx="1"/>
          </p:nvPr>
        </p:nvSpPr>
        <p:spPr/>
        <p:txBody>
          <a:bodyPr/>
          <a:lstStyle>
            <a:lvl1pPr>
              <a:defRPr>
                <a:solidFill>
                  <a:srgbClr val="646A6E"/>
                </a:solidFill>
                <a:latin typeface="Buckeye Sans 2" pitchFamily="2" charset="77"/>
              </a:defRPr>
            </a:lvl1pPr>
            <a:lvl2pPr>
              <a:defRPr>
                <a:solidFill>
                  <a:srgbClr val="646A6E"/>
                </a:solidFill>
                <a:latin typeface="Buckeye Sans 2" pitchFamily="2" charset="77"/>
              </a:defRPr>
            </a:lvl2pPr>
            <a:lvl3pPr>
              <a:defRPr>
                <a:solidFill>
                  <a:srgbClr val="646A6E"/>
                </a:solidFill>
                <a:latin typeface="Buckeye Sans 2" pitchFamily="2" charset="77"/>
              </a:defRPr>
            </a:lvl3pPr>
            <a:lvl4pPr>
              <a:defRPr>
                <a:solidFill>
                  <a:srgbClr val="646A6E"/>
                </a:solidFill>
                <a:latin typeface="Buckeye Sans 2" pitchFamily="2" charset="77"/>
              </a:defRPr>
            </a:lvl4pPr>
            <a:lvl5pPr>
              <a:defRPr>
                <a:solidFill>
                  <a:srgbClr val="646A6E"/>
                </a:solidFill>
                <a:latin typeface="Buckeye Sans 2"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a:extLst>
              <a:ext uri="{FF2B5EF4-FFF2-40B4-BE49-F238E27FC236}">
                <a16:creationId xmlns:a16="http://schemas.microsoft.com/office/drawing/2014/main" id="{3223B803-4C33-D955-F6B7-EA2CE71E173F}"/>
              </a:ext>
            </a:extLst>
          </p:cNvPr>
          <p:cNvSpPr txBox="1"/>
          <p:nvPr userDrawn="1"/>
        </p:nvSpPr>
        <p:spPr>
          <a:xfrm>
            <a:off x="7774739" y="6431774"/>
            <a:ext cx="4062331" cy="276999"/>
          </a:xfrm>
          <a:prstGeom prst="rect">
            <a:avLst/>
          </a:prstGeom>
          <a:noFill/>
        </p:spPr>
        <p:txBody>
          <a:bodyPr wrap="none" rtlCol="0">
            <a:spAutoFit/>
          </a:bodyPr>
          <a:lstStyle/>
          <a:p>
            <a:r>
              <a:rPr lang="en-US" sz="1200" i="1" dirty="0">
                <a:solidFill>
                  <a:srgbClr val="646A6E"/>
                </a:solidFill>
                <a:latin typeface="Buckeye Sans 2" pitchFamily="2" charset="77"/>
              </a:rPr>
              <a:t>Advancing Today’s Discoveries to Improve Health for All</a:t>
            </a:r>
          </a:p>
        </p:txBody>
      </p:sp>
      <p:pic>
        <p:nvPicPr>
          <p:cNvPr id="9" name="Picture 8" descr="The Ohio State University Clinical and Translational Science Institute logo">
            <a:extLst>
              <a:ext uri="{FF2B5EF4-FFF2-40B4-BE49-F238E27FC236}">
                <a16:creationId xmlns:a16="http://schemas.microsoft.com/office/drawing/2014/main" id="{AA07FD69-9636-3545-6BE3-DDCDA9779E60}"/>
              </a:ext>
            </a:extLst>
          </p:cNvPr>
          <p:cNvPicPr/>
          <p:nvPr userDrawn="1"/>
        </p:nvPicPr>
        <p:blipFill>
          <a:blip r:embed="rId2"/>
          <a:stretch>
            <a:fillRect/>
          </a:stretch>
        </p:blipFill>
        <p:spPr>
          <a:xfrm>
            <a:off x="354930" y="6286430"/>
            <a:ext cx="2944812" cy="525086"/>
          </a:xfrm>
          <a:prstGeom prst="rect">
            <a:avLst/>
          </a:prstGeom>
        </p:spPr>
      </p:pic>
    </p:spTree>
    <p:extLst>
      <p:ext uri="{BB962C8B-B14F-4D97-AF65-F5344CB8AC3E}">
        <p14:creationId xmlns:p14="http://schemas.microsoft.com/office/powerpoint/2010/main" val="2501913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4B63B-A27A-D78D-B083-2079D9644BDC}"/>
              </a:ext>
            </a:extLst>
          </p:cNvPr>
          <p:cNvSpPr>
            <a:spLocks noGrp="1"/>
          </p:cNvSpPr>
          <p:nvPr>
            <p:ph type="title"/>
          </p:nvPr>
        </p:nvSpPr>
        <p:spPr>
          <a:xfrm>
            <a:off x="831850" y="1709738"/>
            <a:ext cx="10515600" cy="2852737"/>
          </a:xfrm>
        </p:spPr>
        <p:txBody>
          <a:bodyPr anchor="b"/>
          <a:lstStyle>
            <a:lvl1pPr>
              <a:defRPr sz="6000" b="1">
                <a:solidFill>
                  <a:srgbClr val="BA0C2F"/>
                </a:solidFill>
                <a:latin typeface="Buckeye Serif 2" pitchFamily="2" charset="77"/>
                <a:ea typeface="Buckeye Serif 2" pitchFamily="2" charset="77"/>
              </a:defRPr>
            </a:lvl1pPr>
          </a:lstStyle>
          <a:p>
            <a:r>
              <a:rPr lang="en-US" dirty="0"/>
              <a:t>Click to edit Master title style</a:t>
            </a:r>
          </a:p>
        </p:txBody>
      </p:sp>
      <p:sp>
        <p:nvSpPr>
          <p:cNvPr id="3" name="Text Placeholder 2">
            <a:extLst>
              <a:ext uri="{FF2B5EF4-FFF2-40B4-BE49-F238E27FC236}">
                <a16:creationId xmlns:a16="http://schemas.microsoft.com/office/drawing/2014/main" id="{36BF3F8C-AA8B-EA69-4AF2-F9932C96655A}"/>
              </a:ext>
            </a:extLst>
          </p:cNvPr>
          <p:cNvSpPr>
            <a:spLocks noGrp="1"/>
          </p:cNvSpPr>
          <p:nvPr>
            <p:ph type="body" idx="1"/>
          </p:nvPr>
        </p:nvSpPr>
        <p:spPr>
          <a:xfrm>
            <a:off x="831850" y="4589463"/>
            <a:ext cx="10515600" cy="1500187"/>
          </a:xfrm>
        </p:spPr>
        <p:txBody>
          <a:bodyPr/>
          <a:lstStyle>
            <a:lvl1pPr marL="0" indent="0">
              <a:buNone/>
              <a:defRPr sz="2400">
                <a:solidFill>
                  <a:srgbClr val="646A6E"/>
                </a:solidFill>
                <a:latin typeface="Buckeye Sans 2" pitchFamily="2" charset="77"/>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dirty="0"/>
              <a:t>Click to edit Master text styles</a:t>
            </a:r>
          </a:p>
        </p:txBody>
      </p:sp>
      <p:sp>
        <p:nvSpPr>
          <p:cNvPr id="8" name="TextBox 7">
            <a:extLst>
              <a:ext uri="{FF2B5EF4-FFF2-40B4-BE49-F238E27FC236}">
                <a16:creationId xmlns:a16="http://schemas.microsoft.com/office/drawing/2014/main" id="{99378D87-208C-60AB-E4C2-B473831F8F2E}"/>
              </a:ext>
            </a:extLst>
          </p:cNvPr>
          <p:cNvSpPr txBox="1"/>
          <p:nvPr userDrawn="1"/>
        </p:nvSpPr>
        <p:spPr>
          <a:xfrm>
            <a:off x="7774739" y="6431774"/>
            <a:ext cx="4062331" cy="276999"/>
          </a:xfrm>
          <a:prstGeom prst="rect">
            <a:avLst/>
          </a:prstGeom>
          <a:noFill/>
        </p:spPr>
        <p:txBody>
          <a:bodyPr wrap="none" rtlCol="0">
            <a:spAutoFit/>
          </a:bodyPr>
          <a:lstStyle/>
          <a:p>
            <a:r>
              <a:rPr lang="en-US" sz="1200" i="1" dirty="0">
                <a:solidFill>
                  <a:srgbClr val="646A6E"/>
                </a:solidFill>
                <a:latin typeface="Buckeye Sans 2" pitchFamily="2" charset="77"/>
              </a:rPr>
              <a:t>Advancing Today’s Discoveries to Improve Health for All</a:t>
            </a:r>
          </a:p>
        </p:txBody>
      </p:sp>
      <p:pic>
        <p:nvPicPr>
          <p:cNvPr id="9" name="Picture 8" descr="The Ohio State University Clinical and Translational Science Institute logo">
            <a:extLst>
              <a:ext uri="{FF2B5EF4-FFF2-40B4-BE49-F238E27FC236}">
                <a16:creationId xmlns:a16="http://schemas.microsoft.com/office/drawing/2014/main" id="{10BE013E-1680-C613-06B9-22083A4F2088}"/>
              </a:ext>
            </a:extLst>
          </p:cNvPr>
          <p:cNvPicPr/>
          <p:nvPr userDrawn="1"/>
        </p:nvPicPr>
        <p:blipFill>
          <a:blip r:embed="rId2"/>
          <a:stretch>
            <a:fillRect/>
          </a:stretch>
        </p:blipFill>
        <p:spPr>
          <a:xfrm>
            <a:off x="354930" y="6286430"/>
            <a:ext cx="2944812" cy="525086"/>
          </a:xfrm>
          <a:prstGeom prst="rect">
            <a:avLst/>
          </a:prstGeom>
        </p:spPr>
      </p:pic>
    </p:spTree>
    <p:extLst>
      <p:ext uri="{BB962C8B-B14F-4D97-AF65-F5344CB8AC3E}">
        <p14:creationId xmlns:p14="http://schemas.microsoft.com/office/powerpoint/2010/main" val="2015218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39420-A1BC-5681-5BF1-C995F7F4F872}"/>
              </a:ext>
            </a:extLst>
          </p:cNvPr>
          <p:cNvSpPr>
            <a:spLocks noGrp="1"/>
          </p:cNvSpPr>
          <p:nvPr>
            <p:ph type="title"/>
          </p:nvPr>
        </p:nvSpPr>
        <p:spPr/>
        <p:txBody>
          <a:bodyPr/>
          <a:lstStyle>
            <a:lvl1pPr>
              <a:defRPr b="1">
                <a:solidFill>
                  <a:srgbClr val="BA0C2F"/>
                </a:solidFill>
                <a:latin typeface="Buckeye Serif 2" pitchFamily="2" charset="77"/>
                <a:ea typeface="Buckeye Serif 2" pitchFamily="2" charset="77"/>
              </a:defRPr>
            </a:lvl1pPr>
          </a:lstStyle>
          <a:p>
            <a:r>
              <a:rPr lang="en-US" dirty="0"/>
              <a:t>Click to edit Master title style</a:t>
            </a:r>
          </a:p>
        </p:txBody>
      </p:sp>
      <p:sp>
        <p:nvSpPr>
          <p:cNvPr id="3" name="Content Placeholder 2">
            <a:extLst>
              <a:ext uri="{FF2B5EF4-FFF2-40B4-BE49-F238E27FC236}">
                <a16:creationId xmlns:a16="http://schemas.microsoft.com/office/drawing/2014/main" id="{B6CAB57C-161B-DFD8-89FA-1F4873D06E1B}"/>
              </a:ext>
            </a:extLst>
          </p:cNvPr>
          <p:cNvSpPr>
            <a:spLocks noGrp="1"/>
          </p:cNvSpPr>
          <p:nvPr>
            <p:ph sz="half" idx="1"/>
          </p:nvPr>
        </p:nvSpPr>
        <p:spPr>
          <a:xfrm>
            <a:off x="838200" y="1825625"/>
            <a:ext cx="5181600" cy="4351338"/>
          </a:xfrm>
        </p:spPr>
        <p:txBody>
          <a:bodyPr/>
          <a:lstStyle>
            <a:lvl1pPr>
              <a:defRPr>
                <a:solidFill>
                  <a:srgbClr val="646A6E"/>
                </a:solidFill>
                <a:latin typeface="Buckeye Sans 2" pitchFamily="2" charset="77"/>
              </a:defRPr>
            </a:lvl1pPr>
            <a:lvl2pPr>
              <a:defRPr>
                <a:solidFill>
                  <a:srgbClr val="646A6E"/>
                </a:solidFill>
                <a:latin typeface="Buckeye Sans 2" pitchFamily="2" charset="77"/>
              </a:defRPr>
            </a:lvl2pPr>
            <a:lvl3pPr>
              <a:defRPr>
                <a:solidFill>
                  <a:srgbClr val="646A6E"/>
                </a:solidFill>
                <a:latin typeface="Buckeye Sans 2" pitchFamily="2" charset="77"/>
              </a:defRPr>
            </a:lvl3pPr>
            <a:lvl4pPr>
              <a:defRPr>
                <a:solidFill>
                  <a:srgbClr val="646A6E"/>
                </a:solidFill>
                <a:latin typeface="Buckeye Sans 2" pitchFamily="2" charset="77"/>
              </a:defRPr>
            </a:lvl4pPr>
            <a:lvl5pPr>
              <a:defRPr>
                <a:solidFill>
                  <a:srgbClr val="646A6E"/>
                </a:solidFill>
                <a:latin typeface="Buckeye Sans 2"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23930E9F-B2B6-36E4-1D13-D790BD982C4E}"/>
              </a:ext>
            </a:extLst>
          </p:cNvPr>
          <p:cNvSpPr>
            <a:spLocks noGrp="1"/>
          </p:cNvSpPr>
          <p:nvPr>
            <p:ph sz="half" idx="2"/>
          </p:nvPr>
        </p:nvSpPr>
        <p:spPr>
          <a:xfrm>
            <a:off x="6172200" y="1825625"/>
            <a:ext cx="5181600" cy="4351338"/>
          </a:xfrm>
        </p:spPr>
        <p:txBody>
          <a:bodyPr/>
          <a:lstStyle>
            <a:lvl1pPr>
              <a:defRPr>
                <a:solidFill>
                  <a:srgbClr val="646A6E"/>
                </a:solidFill>
                <a:latin typeface="Buckeye Sans 2" pitchFamily="2" charset="77"/>
              </a:defRPr>
            </a:lvl1pPr>
            <a:lvl2pPr>
              <a:defRPr>
                <a:solidFill>
                  <a:srgbClr val="646A6E"/>
                </a:solidFill>
                <a:latin typeface="Buckeye Sans 2" pitchFamily="2" charset="77"/>
              </a:defRPr>
            </a:lvl2pPr>
            <a:lvl3pPr>
              <a:defRPr>
                <a:solidFill>
                  <a:srgbClr val="646A6E"/>
                </a:solidFill>
                <a:latin typeface="Buckeye Sans 2" pitchFamily="2" charset="77"/>
              </a:defRPr>
            </a:lvl3pPr>
            <a:lvl4pPr>
              <a:defRPr>
                <a:solidFill>
                  <a:srgbClr val="646A6E"/>
                </a:solidFill>
                <a:latin typeface="Buckeye Sans 2" pitchFamily="2" charset="77"/>
              </a:defRPr>
            </a:lvl4pPr>
            <a:lvl5pPr>
              <a:defRPr>
                <a:solidFill>
                  <a:srgbClr val="646A6E"/>
                </a:solidFill>
                <a:latin typeface="Buckeye Sans 2"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descr="The Ohio State University Clinical and Translational Science Institute logo">
            <a:extLst>
              <a:ext uri="{FF2B5EF4-FFF2-40B4-BE49-F238E27FC236}">
                <a16:creationId xmlns:a16="http://schemas.microsoft.com/office/drawing/2014/main" id="{9FA046F2-5367-351B-9898-6E9845190292}"/>
              </a:ext>
            </a:extLst>
          </p:cNvPr>
          <p:cNvPicPr/>
          <p:nvPr userDrawn="1"/>
        </p:nvPicPr>
        <p:blipFill>
          <a:blip r:embed="rId2"/>
          <a:stretch>
            <a:fillRect/>
          </a:stretch>
        </p:blipFill>
        <p:spPr>
          <a:xfrm>
            <a:off x="354930" y="6286430"/>
            <a:ext cx="2944812" cy="525086"/>
          </a:xfrm>
          <a:prstGeom prst="rect">
            <a:avLst/>
          </a:prstGeom>
        </p:spPr>
      </p:pic>
      <p:sp>
        <p:nvSpPr>
          <p:cNvPr id="9" name="TextBox 8">
            <a:extLst>
              <a:ext uri="{FF2B5EF4-FFF2-40B4-BE49-F238E27FC236}">
                <a16:creationId xmlns:a16="http://schemas.microsoft.com/office/drawing/2014/main" id="{E280521B-12E8-E207-5F21-4BA82CEF19EB}"/>
              </a:ext>
            </a:extLst>
          </p:cNvPr>
          <p:cNvSpPr txBox="1"/>
          <p:nvPr userDrawn="1"/>
        </p:nvSpPr>
        <p:spPr>
          <a:xfrm>
            <a:off x="7774739" y="6431774"/>
            <a:ext cx="4062331" cy="276999"/>
          </a:xfrm>
          <a:prstGeom prst="rect">
            <a:avLst/>
          </a:prstGeom>
          <a:noFill/>
        </p:spPr>
        <p:txBody>
          <a:bodyPr wrap="none" rtlCol="0">
            <a:spAutoFit/>
          </a:bodyPr>
          <a:lstStyle/>
          <a:p>
            <a:r>
              <a:rPr lang="en-US" sz="1200" i="1" dirty="0">
                <a:solidFill>
                  <a:srgbClr val="646A6E"/>
                </a:solidFill>
                <a:latin typeface="Buckeye Sans 2" pitchFamily="2" charset="77"/>
              </a:rPr>
              <a:t>Advancing Today’s Discoveries to Improve Health for All</a:t>
            </a:r>
          </a:p>
        </p:txBody>
      </p:sp>
    </p:spTree>
    <p:extLst>
      <p:ext uri="{BB962C8B-B14F-4D97-AF65-F5344CB8AC3E}">
        <p14:creationId xmlns:p14="http://schemas.microsoft.com/office/powerpoint/2010/main" val="2975248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4C2D6-1074-597E-21D8-58A404412A5C}"/>
              </a:ext>
            </a:extLst>
          </p:cNvPr>
          <p:cNvSpPr>
            <a:spLocks noGrp="1"/>
          </p:cNvSpPr>
          <p:nvPr>
            <p:ph type="title"/>
          </p:nvPr>
        </p:nvSpPr>
        <p:spPr>
          <a:xfrm>
            <a:off x="839788" y="365125"/>
            <a:ext cx="10515600" cy="1325563"/>
          </a:xfrm>
        </p:spPr>
        <p:txBody>
          <a:bodyPr/>
          <a:lstStyle>
            <a:lvl1pPr>
              <a:defRPr b="1">
                <a:solidFill>
                  <a:srgbClr val="BA0C2F"/>
                </a:solidFill>
                <a:latin typeface="Buckeye Serif 2" pitchFamily="2" charset="77"/>
                <a:ea typeface="Buckeye Serif 2" pitchFamily="2" charset="77"/>
              </a:defRPr>
            </a:lvl1pPr>
          </a:lstStyle>
          <a:p>
            <a:r>
              <a:rPr lang="en-US" dirty="0"/>
              <a:t>Click to edit Master title style</a:t>
            </a:r>
          </a:p>
        </p:txBody>
      </p:sp>
      <p:sp>
        <p:nvSpPr>
          <p:cNvPr id="3" name="Text Placeholder 2">
            <a:extLst>
              <a:ext uri="{FF2B5EF4-FFF2-40B4-BE49-F238E27FC236}">
                <a16:creationId xmlns:a16="http://schemas.microsoft.com/office/drawing/2014/main" id="{4AE820F0-689E-DCBA-58C7-7B5EF1D78E37}"/>
              </a:ext>
            </a:extLst>
          </p:cNvPr>
          <p:cNvSpPr>
            <a:spLocks noGrp="1"/>
          </p:cNvSpPr>
          <p:nvPr>
            <p:ph type="body" idx="1"/>
          </p:nvPr>
        </p:nvSpPr>
        <p:spPr>
          <a:xfrm>
            <a:off x="839788" y="1681163"/>
            <a:ext cx="5157787" cy="823912"/>
          </a:xfrm>
        </p:spPr>
        <p:txBody>
          <a:bodyPr anchor="b"/>
          <a:lstStyle>
            <a:lvl1pPr marL="0" indent="0">
              <a:buNone/>
              <a:defRPr sz="2400" b="1">
                <a:solidFill>
                  <a:srgbClr val="646A6E"/>
                </a:solidFill>
                <a:latin typeface="Buckeye Sans 2"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637641E-8D73-E105-6948-C53B637FA200}"/>
              </a:ext>
            </a:extLst>
          </p:cNvPr>
          <p:cNvSpPr>
            <a:spLocks noGrp="1"/>
          </p:cNvSpPr>
          <p:nvPr>
            <p:ph sz="half" idx="2"/>
          </p:nvPr>
        </p:nvSpPr>
        <p:spPr>
          <a:xfrm>
            <a:off x="839788" y="2505075"/>
            <a:ext cx="5157787" cy="3684588"/>
          </a:xfrm>
        </p:spPr>
        <p:txBody>
          <a:bodyPr/>
          <a:lstStyle>
            <a:lvl1pPr>
              <a:defRPr>
                <a:solidFill>
                  <a:srgbClr val="646A6E"/>
                </a:solidFill>
                <a:latin typeface="Buckeye Sans 2" pitchFamily="2" charset="77"/>
              </a:defRPr>
            </a:lvl1pPr>
            <a:lvl2pPr>
              <a:defRPr>
                <a:solidFill>
                  <a:srgbClr val="646A6E"/>
                </a:solidFill>
                <a:latin typeface="Buckeye Sans 2" pitchFamily="2" charset="77"/>
              </a:defRPr>
            </a:lvl2pPr>
            <a:lvl3pPr>
              <a:defRPr>
                <a:solidFill>
                  <a:srgbClr val="646A6E"/>
                </a:solidFill>
                <a:latin typeface="Buckeye Sans 2" pitchFamily="2" charset="77"/>
              </a:defRPr>
            </a:lvl3pPr>
            <a:lvl4pPr>
              <a:defRPr>
                <a:solidFill>
                  <a:srgbClr val="646A6E"/>
                </a:solidFill>
                <a:latin typeface="Buckeye Sans 2" pitchFamily="2" charset="77"/>
              </a:defRPr>
            </a:lvl4pPr>
            <a:lvl5pPr>
              <a:defRPr>
                <a:solidFill>
                  <a:srgbClr val="646A6E"/>
                </a:solidFill>
                <a:latin typeface="Buckeye Sans 2"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C3DF0C1-58A5-C60A-9C72-D96899D31834}"/>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646A6E"/>
                </a:solidFill>
                <a:latin typeface="Buckeye Sans 2"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CAF33A3F-E8BE-60CB-E8E0-BA062249D31E}"/>
              </a:ext>
            </a:extLst>
          </p:cNvPr>
          <p:cNvSpPr>
            <a:spLocks noGrp="1"/>
          </p:cNvSpPr>
          <p:nvPr>
            <p:ph sz="quarter" idx="4"/>
          </p:nvPr>
        </p:nvSpPr>
        <p:spPr>
          <a:xfrm>
            <a:off x="6172200" y="2505075"/>
            <a:ext cx="5183188" cy="3684588"/>
          </a:xfrm>
        </p:spPr>
        <p:txBody>
          <a:bodyPr/>
          <a:lstStyle>
            <a:lvl1pPr>
              <a:defRPr>
                <a:solidFill>
                  <a:srgbClr val="646A6E"/>
                </a:solidFill>
                <a:latin typeface="Buckeye Sans 2" pitchFamily="2" charset="77"/>
              </a:defRPr>
            </a:lvl1pPr>
            <a:lvl2pPr>
              <a:defRPr>
                <a:solidFill>
                  <a:srgbClr val="646A6E"/>
                </a:solidFill>
                <a:latin typeface="Buckeye Sans 2" pitchFamily="2" charset="77"/>
              </a:defRPr>
            </a:lvl2pPr>
            <a:lvl3pPr>
              <a:defRPr>
                <a:solidFill>
                  <a:srgbClr val="646A6E"/>
                </a:solidFill>
                <a:latin typeface="Buckeye Sans 2" pitchFamily="2" charset="77"/>
              </a:defRPr>
            </a:lvl3pPr>
            <a:lvl4pPr>
              <a:defRPr>
                <a:solidFill>
                  <a:srgbClr val="646A6E"/>
                </a:solidFill>
                <a:latin typeface="Buckeye Sans 2" pitchFamily="2" charset="77"/>
              </a:defRPr>
            </a:lvl4pPr>
            <a:lvl5pPr>
              <a:defRPr>
                <a:solidFill>
                  <a:srgbClr val="646A6E"/>
                </a:solidFill>
                <a:latin typeface="Buckeye Sans 2"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Box 9">
            <a:extLst>
              <a:ext uri="{FF2B5EF4-FFF2-40B4-BE49-F238E27FC236}">
                <a16:creationId xmlns:a16="http://schemas.microsoft.com/office/drawing/2014/main" id="{CA3486B9-9E9B-0121-471F-69D301119E51}"/>
              </a:ext>
            </a:extLst>
          </p:cNvPr>
          <p:cNvSpPr txBox="1"/>
          <p:nvPr userDrawn="1"/>
        </p:nvSpPr>
        <p:spPr>
          <a:xfrm>
            <a:off x="7774739" y="6431774"/>
            <a:ext cx="4062331" cy="276999"/>
          </a:xfrm>
          <a:prstGeom prst="rect">
            <a:avLst/>
          </a:prstGeom>
          <a:noFill/>
        </p:spPr>
        <p:txBody>
          <a:bodyPr wrap="none" rtlCol="0">
            <a:spAutoFit/>
          </a:bodyPr>
          <a:lstStyle/>
          <a:p>
            <a:r>
              <a:rPr lang="en-US" sz="1200" i="1" dirty="0">
                <a:solidFill>
                  <a:srgbClr val="646A6E"/>
                </a:solidFill>
                <a:latin typeface="Buckeye Sans 2" pitchFamily="2" charset="77"/>
              </a:rPr>
              <a:t>Advancing Today’s Discoveries to Improve Health for All</a:t>
            </a:r>
          </a:p>
        </p:txBody>
      </p:sp>
      <p:pic>
        <p:nvPicPr>
          <p:cNvPr id="11" name="Picture 10" descr="The Ohio State University Clinical and Translational Science Institute logo">
            <a:extLst>
              <a:ext uri="{FF2B5EF4-FFF2-40B4-BE49-F238E27FC236}">
                <a16:creationId xmlns:a16="http://schemas.microsoft.com/office/drawing/2014/main" id="{85AC8B27-BFCA-FABC-0F37-F0ADC3C7E898}"/>
              </a:ext>
            </a:extLst>
          </p:cNvPr>
          <p:cNvPicPr/>
          <p:nvPr userDrawn="1"/>
        </p:nvPicPr>
        <p:blipFill>
          <a:blip r:embed="rId2"/>
          <a:stretch>
            <a:fillRect/>
          </a:stretch>
        </p:blipFill>
        <p:spPr>
          <a:xfrm>
            <a:off x="354930" y="6286430"/>
            <a:ext cx="2944812" cy="525086"/>
          </a:xfrm>
          <a:prstGeom prst="rect">
            <a:avLst/>
          </a:prstGeom>
        </p:spPr>
      </p:pic>
    </p:spTree>
    <p:extLst>
      <p:ext uri="{BB962C8B-B14F-4D97-AF65-F5344CB8AC3E}">
        <p14:creationId xmlns:p14="http://schemas.microsoft.com/office/powerpoint/2010/main" val="3815636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7957E-BEC9-C2E1-C527-63FD6916AC12}"/>
              </a:ext>
            </a:extLst>
          </p:cNvPr>
          <p:cNvSpPr>
            <a:spLocks noGrp="1"/>
          </p:cNvSpPr>
          <p:nvPr>
            <p:ph type="title"/>
          </p:nvPr>
        </p:nvSpPr>
        <p:spPr/>
        <p:txBody>
          <a:bodyPr/>
          <a:lstStyle>
            <a:lvl1pPr>
              <a:defRPr b="1">
                <a:solidFill>
                  <a:srgbClr val="BA0C2F"/>
                </a:solidFill>
                <a:latin typeface="Buckeye Serif 2" pitchFamily="2" charset="77"/>
                <a:ea typeface="Buckeye Serif 2" pitchFamily="2" charset="77"/>
              </a:defRPr>
            </a:lvl1pPr>
          </a:lstStyle>
          <a:p>
            <a:r>
              <a:rPr lang="en-US" dirty="0"/>
              <a:t>Click to edit Master title style</a:t>
            </a:r>
          </a:p>
        </p:txBody>
      </p:sp>
      <p:sp>
        <p:nvSpPr>
          <p:cNvPr id="6" name="TextBox 5">
            <a:extLst>
              <a:ext uri="{FF2B5EF4-FFF2-40B4-BE49-F238E27FC236}">
                <a16:creationId xmlns:a16="http://schemas.microsoft.com/office/drawing/2014/main" id="{D13B3DA9-AFB4-A70D-7D92-361FD0BF130A}"/>
              </a:ext>
            </a:extLst>
          </p:cNvPr>
          <p:cNvSpPr txBox="1"/>
          <p:nvPr userDrawn="1"/>
        </p:nvSpPr>
        <p:spPr>
          <a:xfrm>
            <a:off x="7774739" y="6431774"/>
            <a:ext cx="4062331" cy="276999"/>
          </a:xfrm>
          <a:prstGeom prst="rect">
            <a:avLst/>
          </a:prstGeom>
          <a:noFill/>
        </p:spPr>
        <p:txBody>
          <a:bodyPr wrap="none" rtlCol="0">
            <a:spAutoFit/>
          </a:bodyPr>
          <a:lstStyle/>
          <a:p>
            <a:r>
              <a:rPr lang="en-US" sz="1200" i="1" dirty="0">
                <a:solidFill>
                  <a:srgbClr val="646A6E"/>
                </a:solidFill>
                <a:latin typeface="Buckeye Sans 2" pitchFamily="2" charset="77"/>
              </a:rPr>
              <a:t>Advancing Today’s Discoveries to Improve Health for All</a:t>
            </a:r>
          </a:p>
        </p:txBody>
      </p:sp>
      <p:pic>
        <p:nvPicPr>
          <p:cNvPr id="7" name="Picture 6" descr="The Ohio State University Clinical and Translational Science Institute logo">
            <a:extLst>
              <a:ext uri="{FF2B5EF4-FFF2-40B4-BE49-F238E27FC236}">
                <a16:creationId xmlns:a16="http://schemas.microsoft.com/office/drawing/2014/main" id="{50D12430-200F-329A-565E-EBFDEFAB8452}"/>
              </a:ext>
            </a:extLst>
          </p:cNvPr>
          <p:cNvPicPr/>
          <p:nvPr userDrawn="1"/>
        </p:nvPicPr>
        <p:blipFill>
          <a:blip r:embed="rId2"/>
          <a:stretch>
            <a:fillRect/>
          </a:stretch>
        </p:blipFill>
        <p:spPr>
          <a:xfrm>
            <a:off x="354930" y="6286430"/>
            <a:ext cx="2944812" cy="525086"/>
          </a:xfrm>
          <a:prstGeom prst="rect">
            <a:avLst/>
          </a:prstGeom>
        </p:spPr>
      </p:pic>
    </p:spTree>
    <p:extLst>
      <p:ext uri="{BB962C8B-B14F-4D97-AF65-F5344CB8AC3E}">
        <p14:creationId xmlns:p14="http://schemas.microsoft.com/office/powerpoint/2010/main" val="2588260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37CBEBA-DD3A-C9E2-B575-6FE575347B42}"/>
              </a:ext>
            </a:extLst>
          </p:cNvPr>
          <p:cNvSpPr txBox="1"/>
          <p:nvPr userDrawn="1"/>
        </p:nvSpPr>
        <p:spPr>
          <a:xfrm>
            <a:off x="7774739" y="6431774"/>
            <a:ext cx="4062331" cy="276999"/>
          </a:xfrm>
          <a:prstGeom prst="rect">
            <a:avLst/>
          </a:prstGeom>
          <a:noFill/>
        </p:spPr>
        <p:txBody>
          <a:bodyPr wrap="none" rtlCol="0">
            <a:spAutoFit/>
          </a:bodyPr>
          <a:lstStyle/>
          <a:p>
            <a:r>
              <a:rPr lang="en-US" sz="1200" i="1" dirty="0">
                <a:solidFill>
                  <a:srgbClr val="646A6E"/>
                </a:solidFill>
                <a:latin typeface="Buckeye Sans 2" pitchFamily="2" charset="77"/>
              </a:rPr>
              <a:t>Advancing Today’s Discoveries to Improve Health for All</a:t>
            </a:r>
          </a:p>
        </p:txBody>
      </p:sp>
      <p:pic>
        <p:nvPicPr>
          <p:cNvPr id="6" name="Picture 5" descr="The Ohio State University Clinical and Translational Science Institute logo">
            <a:extLst>
              <a:ext uri="{FF2B5EF4-FFF2-40B4-BE49-F238E27FC236}">
                <a16:creationId xmlns:a16="http://schemas.microsoft.com/office/drawing/2014/main" id="{297D77AB-56CD-1404-DAB0-CB9EC982364C}"/>
              </a:ext>
            </a:extLst>
          </p:cNvPr>
          <p:cNvPicPr/>
          <p:nvPr userDrawn="1"/>
        </p:nvPicPr>
        <p:blipFill>
          <a:blip r:embed="rId2"/>
          <a:stretch>
            <a:fillRect/>
          </a:stretch>
        </p:blipFill>
        <p:spPr>
          <a:xfrm>
            <a:off x="354930" y="6286430"/>
            <a:ext cx="2944812" cy="525086"/>
          </a:xfrm>
          <a:prstGeom prst="rect">
            <a:avLst/>
          </a:prstGeom>
        </p:spPr>
      </p:pic>
    </p:spTree>
    <p:extLst>
      <p:ext uri="{BB962C8B-B14F-4D97-AF65-F5344CB8AC3E}">
        <p14:creationId xmlns:p14="http://schemas.microsoft.com/office/powerpoint/2010/main" val="3796073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56A8B-119B-A238-E8BF-83CE53A6E979}"/>
              </a:ext>
            </a:extLst>
          </p:cNvPr>
          <p:cNvSpPr>
            <a:spLocks noGrp="1"/>
          </p:cNvSpPr>
          <p:nvPr>
            <p:ph type="title"/>
          </p:nvPr>
        </p:nvSpPr>
        <p:spPr>
          <a:xfrm>
            <a:off x="839788" y="457200"/>
            <a:ext cx="3932237" cy="1600200"/>
          </a:xfrm>
        </p:spPr>
        <p:txBody>
          <a:bodyPr anchor="b"/>
          <a:lstStyle>
            <a:lvl1pPr>
              <a:defRPr sz="3200" b="1">
                <a:solidFill>
                  <a:srgbClr val="BA0C2F"/>
                </a:solidFill>
                <a:latin typeface="Buckeye Serif 2" pitchFamily="2" charset="77"/>
                <a:ea typeface="Buckeye Serif 2" pitchFamily="2" charset="77"/>
              </a:defRPr>
            </a:lvl1pPr>
          </a:lstStyle>
          <a:p>
            <a:r>
              <a:rPr lang="en-US" dirty="0"/>
              <a:t>Click to edit Master title style</a:t>
            </a:r>
          </a:p>
        </p:txBody>
      </p:sp>
      <p:sp>
        <p:nvSpPr>
          <p:cNvPr id="3" name="Content Placeholder 2">
            <a:extLst>
              <a:ext uri="{FF2B5EF4-FFF2-40B4-BE49-F238E27FC236}">
                <a16:creationId xmlns:a16="http://schemas.microsoft.com/office/drawing/2014/main" id="{D0E20149-E82A-CC50-3165-F86E3042C511}"/>
              </a:ext>
            </a:extLst>
          </p:cNvPr>
          <p:cNvSpPr>
            <a:spLocks noGrp="1"/>
          </p:cNvSpPr>
          <p:nvPr>
            <p:ph idx="1"/>
          </p:nvPr>
        </p:nvSpPr>
        <p:spPr>
          <a:xfrm>
            <a:off x="5183188" y="987425"/>
            <a:ext cx="6172200" cy="4873625"/>
          </a:xfrm>
        </p:spPr>
        <p:txBody>
          <a:bodyPr/>
          <a:lstStyle>
            <a:lvl1pPr>
              <a:defRPr sz="3200">
                <a:solidFill>
                  <a:srgbClr val="646A6E"/>
                </a:solidFill>
                <a:latin typeface="Buckeye Sans 2" pitchFamily="2" charset="77"/>
              </a:defRPr>
            </a:lvl1pPr>
            <a:lvl2pPr>
              <a:defRPr sz="2800">
                <a:solidFill>
                  <a:srgbClr val="646A6E"/>
                </a:solidFill>
                <a:latin typeface="Buckeye Sans 2" pitchFamily="2" charset="77"/>
              </a:defRPr>
            </a:lvl2pPr>
            <a:lvl3pPr>
              <a:defRPr sz="2400">
                <a:solidFill>
                  <a:srgbClr val="646A6E"/>
                </a:solidFill>
                <a:latin typeface="Buckeye Sans 2" pitchFamily="2" charset="77"/>
              </a:defRPr>
            </a:lvl3pPr>
            <a:lvl4pPr>
              <a:defRPr sz="2000">
                <a:solidFill>
                  <a:srgbClr val="646A6E"/>
                </a:solidFill>
                <a:latin typeface="Buckeye Sans 2" pitchFamily="2" charset="77"/>
              </a:defRPr>
            </a:lvl4pPr>
            <a:lvl5pPr>
              <a:defRPr sz="2000">
                <a:solidFill>
                  <a:srgbClr val="646A6E"/>
                </a:solidFill>
                <a:latin typeface="Buckeye Sans 2" pitchFamily="2" charset="77"/>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7D0EE2C-C4C7-E555-F06F-B91CD89185BD}"/>
              </a:ext>
            </a:extLst>
          </p:cNvPr>
          <p:cNvSpPr>
            <a:spLocks noGrp="1"/>
          </p:cNvSpPr>
          <p:nvPr>
            <p:ph type="body" sz="half" idx="2"/>
          </p:nvPr>
        </p:nvSpPr>
        <p:spPr>
          <a:xfrm>
            <a:off x="839788" y="2057400"/>
            <a:ext cx="3932237" cy="3811588"/>
          </a:xfrm>
        </p:spPr>
        <p:txBody>
          <a:bodyPr/>
          <a:lstStyle>
            <a:lvl1pPr marL="0" indent="0">
              <a:buNone/>
              <a:defRPr sz="1600">
                <a:solidFill>
                  <a:srgbClr val="646A6E"/>
                </a:solidFill>
                <a:latin typeface="Buckeye Sans 2" pitchFamily="2" charset="77"/>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8" name="TextBox 7">
            <a:extLst>
              <a:ext uri="{FF2B5EF4-FFF2-40B4-BE49-F238E27FC236}">
                <a16:creationId xmlns:a16="http://schemas.microsoft.com/office/drawing/2014/main" id="{781BA6E2-C07C-18A3-222C-90A86837BD5C}"/>
              </a:ext>
            </a:extLst>
          </p:cNvPr>
          <p:cNvSpPr txBox="1"/>
          <p:nvPr userDrawn="1"/>
        </p:nvSpPr>
        <p:spPr>
          <a:xfrm>
            <a:off x="7774739" y="6431774"/>
            <a:ext cx="4062331" cy="276999"/>
          </a:xfrm>
          <a:prstGeom prst="rect">
            <a:avLst/>
          </a:prstGeom>
          <a:noFill/>
        </p:spPr>
        <p:txBody>
          <a:bodyPr wrap="none" rtlCol="0">
            <a:spAutoFit/>
          </a:bodyPr>
          <a:lstStyle/>
          <a:p>
            <a:r>
              <a:rPr lang="en-US" sz="1200" i="1" dirty="0">
                <a:solidFill>
                  <a:srgbClr val="646A6E"/>
                </a:solidFill>
                <a:latin typeface="Buckeye Sans 2" pitchFamily="2" charset="77"/>
              </a:rPr>
              <a:t>Advancing Today’s Discoveries to Improve Health for All</a:t>
            </a:r>
          </a:p>
        </p:txBody>
      </p:sp>
      <p:pic>
        <p:nvPicPr>
          <p:cNvPr id="9" name="Picture 8" descr="The Ohio State University Clinical and Translational Science Institute logo">
            <a:extLst>
              <a:ext uri="{FF2B5EF4-FFF2-40B4-BE49-F238E27FC236}">
                <a16:creationId xmlns:a16="http://schemas.microsoft.com/office/drawing/2014/main" id="{BCD64C69-037A-34EB-44BC-045013C8E358}"/>
              </a:ext>
            </a:extLst>
          </p:cNvPr>
          <p:cNvPicPr/>
          <p:nvPr userDrawn="1"/>
        </p:nvPicPr>
        <p:blipFill>
          <a:blip r:embed="rId2"/>
          <a:stretch>
            <a:fillRect/>
          </a:stretch>
        </p:blipFill>
        <p:spPr>
          <a:xfrm>
            <a:off x="354930" y="6286430"/>
            <a:ext cx="2944812" cy="525086"/>
          </a:xfrm>
          <a:prstGeom prst="rect">
            <a:avLst/>
          </a:prstGeom>
        </p:spPr>
      </p:pic>
    </p:spTree>
    <p:extLst>
      <p:ext uri="{BB962C8B-B14F-4D97-AF65-F5344CB8AC3E}">
        <p14:creationId xmlns:p14="http://schemas.microsoft.com/office/powerpoint/2010/main" val="3059355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0EDAD-D25A-3411-5D19-6F60B3B26BA2}"/>
              </a:ext>
            </a:extLst>
          </p:cNvPr>
          <p:cNvSpPr>
            <a:spLocks noGrp="1"/>
          </p:cNvSpPr>
          <p:nvPr>
            <p:ph type="title"/>
          </p:nvPr>
        </p:nvSpPr>
        <p:spPr>
          <a:xfrm>
            <a:off x="839788" y="457200"/>
            <a:ext cx="3932237" cy="1600200"/>
          </a:xfrm>
        </p:spPr>
        <p:txBody>
          <a:bodyPr anchor="b"/>
          <a:lstStyle>
            <a:lvl1pPr>
              <a:defRPr sz="3200" b="1">
                <a:solidFill>
                  <a:srgbClr val="BA0C2F"/>
                </a:solidFill>
                <a:latin typeface="Buckeye Serif 2" pitchFamily="2" charset="77"/>
                <a:ea typeface="Buckeye Serif 2" pitchFamily="2" charset="77"/>
              </a:defRPr>
            </a:lvl1pPr>
          </a:lstStyle>
          <a:p>
            <a:r>
              <a:rPr lang="en-US" dirty="0"/>
              <a:t>Click to edit Master title style</a:t>
            </a:r>
          </a:p>
        </p:txBody>
      </p:sp>
      <p:sp>
        <p:nvSpPr>
          <p:cNvPr id="3" name="Picture Placeholder 2">
            <a:extLst>
              <a:ext uri="{FF2B5EF4-FFF2-40B4-BE49-F238E27FC236}">
                <a16:creationId xmlns:a16="http://schemas.microsoft.com/office/drawing/2014/main" id="{CE3BC7F9-9A44-AA5A-AEA2-327024D8A925}"/>
              </a:ext>
            </a:extLst>
          </p:cNvPr>
          <p:cNvSpPr>
            <a:spLocks noGrp="1"/>
          </p:cNvSpPr>
          <p:nvPr>
            <p:ph type="pic" idx="1"/>
          </p:nvPr>
        </p:nvSpPr>
        <p:spPr>
          <a:xfrm>
            <a:off x="5183188" y="987425"/>
            <a:ext cx="6172200" cy="4873625"/>
          </a:xfrm>
        </p:spPr>
        <p:txBody>
          <a:bodyPr/>
          <a:lstStyle>
            <a:lvl1pPr marL="0" indent="0">
              <a:buNone/>
              <a:defRPr sz="3200">
                <a:solidFill>
                  <a:srgbClr val="646A6E"/>
                </a:solidFill>
                <a:latin typeface="Buckeye Sans 2" pitchFamily="2" charset="77"/>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B3EC906A-24EB-6A1D-839F-8CD55F0BE223}"/>
              </a:ext>
            </a:extLst>
          </p:cNvPr>
          <p:cNvSpPr>
            <a:spLocks noGrp="1"/>
          </p:cNvSpPr>
          <p:nvPr>
            <p:ph type="body" sz="half" idx="2"/>
          </p:nvPr>
        </p:nvSpPr>
        <p:spPr>
          <a:xfrm>
            <a:off x="839788" y="2057400"/>
            <a:ext cx="3932237" cy="3811588"/>
          </a:xfrm>
        </p:spPr>
        <p:txBody>
          <a:bodyPr/>
          <a:lstStyle>
            <a:lvl1pPr marL="0" indent="0">
              <a:buNone/>
              <a:defRPr sz="1600">
                <a:solidFill>
                  <a:srgbClr val="646A6E"/>
                </a:solidFill>
                <a:latin typeface="Buckeye Sans 2" pitchFamily="2" charset="77"/>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1146904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30D864E-3BCC-4715-FE6D-D7477C770B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F5CB7015-7826-852B-D1C7-DAB1BEE7F1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1407DF41-2D57-D677-8A87-BF1775739EE2}"/>
              </a:ext>
            </a:extLst>
          </p:cNvPr>
          <p:cNvSpPr txBox="1"/>
          <p:nvPr userDrawn="1"/>
        </p:nvSpPr>
        <p:spPr>
          <a:xfrm>
            <a:off x="7774739" y="6431774"/>
            <a:ext cx="4062331" cy="276999"/>
          </a:xfrm>
          <a:prstGeom prst="rect">
            <a:avLst/>
          </a:prstGeom>
          <a:noFill/>
        </p:spPr>
        <p:txBody>
          <a:bodyPr wrap="none" rtlCol="0">
            <a:spAutoFit/>
          </a:bodyPr>
          <a:lstStyle/>
          <a:p>
            <a:r>
              <a:rPr lang="en-US" sz="1200" i="1" dirty="0">
                <a:solidFill>
                  <a:srgbClr val="646A6E"/>
                </a:solidFill>
                <a:latin typeface="Buckeye Sans 2" pitchFamily="2" charset="77"/>
              </a:rPr>
              <a:t>Advancing Today’s Discoveries to Improve Health for All</a:t>
            </a:r>
          </a:p>
        </p:txBody>
      </p:sp>
      <p:pic>
        <p:nvPicPr>
          <p:cNvPr id="8" name="Picture 7" descr="The Ohio State University Clinical and Translational Science Institute logo">
            <a:extLst>
              <a:ext uri="{FF2B5EF4-FFF2-40B4-BE49-F238E27FC236}">
                <a16:creationId xmlns:a16="http://schemas.microsoft.com/office/drawing/2014/main" id="{C047D782-4A26-D8CF-1E3C-8D88F926E69A}"/>
              </a:ext>
            </a:extLst>
          </p:cNvPr>
          <p:cNvPicPr/>
          <p:nvPr userDrawn="1"/>
        </p:nvPicPr>
        <p:blipFill>
          <a:blip r:embed="rId13"/>
          <a:stretch>
            <a:fillRect/>
          </a:stretch>
        </p:blipFill>
        <p:spPr>
          <a:xfrm>
            <a:off x="354930" y="6286430"/>
            <a:ext cx="2944812" cy="525086"/>
          </a:xfrm>
          <a:prstGeom prst="rect">
            <a:avLst/>
          </a:prstGeom>
        </p:spPr>
      </p:pic>
    </p:spTree>
    <p:extLst>
      <p:ext uri="{BB962C8B-B14F-4D97-AF65-F5344CB8AC3E}">
        <p14:creationId xmlns:p14="http://schemas.microsoft.com/office/powerpoint/2010/main" val="3451019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BA0C2F"/>
          </a:solidFill>
          <a:latin typeface="Buckeye Serif 2" pitchFamily="2" charset="77"/>
          <a:ea typeface="Buckeye Serif 2" pitchFamily="2" charset="77"/>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646A6E"/>
          </a:solidFill>
          <a:latin typeface="Buckeye Sans 2"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646A6E"/>
          </a:solidFill>
          <a:latin typeface="Buckeye Sans 2"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646A6E"/>
          </a:solidFill>
          <a:latin typeface="Buckeye Sans 2"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646A6E"/>
          </a:solidFill>
          <a:latin typeface="Buckeye Sans 2"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646A6E"/>
          </a:solidFill>
          <a:latin typeface="Buckeye Sans 2"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89550-117E-BF12-C39B-C5FE876CB71A}"/>
              </a:ext>
            </a:extLst>
          </p:cNvPr>
          <p:cNvSpPr>
            <a:spLocks noGrp="1"/>
          </p:cNvSpPr>
          <p:nvPr>
            <p:ph type="ctrTitle"/>
          </p:nvPr>
        </p:nvSpPr>
        <p:spPr>
          <a:xfrm>
            <a:off x="1524000" y="1018297"/>
            <a:ext cx="9144000" cy="1163805"/>
          </a:xfrm>
        </p:spPr>
        <p:txBody>
          <a:bodyPr/>
          <a:lstStyle/>
          <a:p>
            <a:r>
              <a:rPr lang="en-US" b="1" dirty="0">
                <a:solidFill>
                  <a:srgbClr val="BA0C2F"/>
                </a:solidFill>
                <a:latin typeface="Buckeye Serif 2" pitchFamily="2" charset="77"/>
                <a:ea typeface="Buckeye Serif 2" pitchFamily="2" charset="77"/>
              </a:rPr>
              <a:t>Land Acknowledgement</a:t>
            </a:r>
          </a:p>
        </p:txBody>
      </p:sp>
      <p:sp>
        <p:nvSpPr>
          <p:cNvPr id="3" name="Subtitle 2">
            <a:extLst>
              <a:ext uri="{FF2B5EF4-FFF2-40B4-BE49-F238E27FC236}">
                <a16:creationId xmlns:a16="http://schemas.microsoft.com/office/drawing/2014/main" id="{23B19E99-2612-0F3B-9997-AFAA6DD37B71}"/>
              </a:ext>
            </a:extLst>
          </p:cNvPr>
          <p:cNvSpPr>
            <a:spLocks noGrp="1"/>
          </p:cNvSpPr>
          <p:nvPr>
            <p:ph type="subTitle" idx="1"/>
          </p:nvPr>
        </p:nvSpPr>
        <p:spPr>
          <a:xfrm>
            <a:off x="1524000" y="2182102"/>
            <a:ext cx="9144000" cy="2907256"/>
          </a:xfrm>
        </p:spPr>
        <p:txBody>
          <a:bodyPr>
            <a:normAutofit fontScale="92500"/>
          </a:bodyPr>
          <a:lstStyle/>
          <a:p>
            <a:r>
              <a:rPr lang="en-US" b="0" i="0" dirty="0">
                <a:effectLst/>
              </a:rPr>
              <a:t>We would like to acknowledge the land that The Ohio State University occupies is the ancestral and contemporary territory of the Shawnee, Potawatomi, Delaware, Miami, Peoria, Seneca, Wyandotte, Ojibwe and Cherokee peoples. Specifically, the university resides on land ceded in the 1795 Treaty of Greeneville and the forced removal of tribes through the Indian Removal Act of 1830. As a land grant institution, we want to honor the resiliency of these tribal nations and recognize the historical contexts that has and continues to affect the Indigenous peoples of this land.</a:t>
            </a:r>
            <a:endParaRPr lang="en-US" dirty="0"/>
          </a:p>
          <a:p>
            <a:endParaRPr lang="en-US" dirty="0">
              <a:solidFill>
                <a:srgbClr val="646A6E"/>
              </a:solidFill>
              <a:latin typeface="Buckeye Sans 2" pitchFamily="2" charset="77"/>
            </a:endParaRPr>
          </a:p>
        </p:txBody>
      </p:sp>
    </p:spTree>
    <p:extLst>
      <p:ext uri="{BB962C8B-B14F-4D97-AF65-F5344CB8AC3E}">
        <p14:creationId xmlns:p14="http://schemas.microsoft.com/office/powerpoint/2010/main" val="9063724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TSI-blank" id="{E0760FA2-02DD-0044-9FC1-22CE4C556DBC}" vid="{EDFAAF25-D1AA-7B43-8344-C16BD0432A78}"/>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560C5B6F9CDC0429E8FBB2E37F2ED75" ma:contentTypeVersion="22" ma:contentTypeDescription="Create a new document." ma:contentTypeScope="" ma:versionID="28282207545a5eecb130ed8db8a3f532">
  <xsd:schema xmlns:xsd="http://www.w3.org/2001/XMLSchema" xmlns:xs="http://www.w3.org/2001/XMLSchema" xmlns:p="http://schemas.microsoft.com/office/2006/metadata/properties" xmlns:ns1="http://schemas.microsoft.com/sharepoint/v3" xmlns:ns2="ee0ea2db-4d81-40d6-bdf0-a0fd40ff62b5" xmlns:ns3="6110d382-0a38-4865-8aaf-a816501c75ad" targetNamespace="http://schemas.microsoft.com/office/2006/metadata/properties" ma:root="true" ma:fieldsID="e40f3bbc2bf4ccc0e3c9ded18f4b52aa" ns1:_="" ns2:_="" ns3:_="">
    <xsd:import namespace="http://schemas.microsoft.com/sharepoint/v3"/>
    <xsd:import namespace="ee0ea2db-4d81-40d6-bdf0-a0fd40ff62b5"/>
    <xsd:import namespace="6110d382-0a38-4865-8aaf-a816501c75a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1:_ip_UnifiedCompliancePolicyProperties" minOccurs="0"/>
                <xsd:element ref="ns1:_ip_UnifiedCompliancePolicyUIAction" minOccurs="0"/>
                <xsd:element ref="ns3:TaxCatchAll" minOccurs="0"/>
                <xsd:element ref="ns2:lcf76f155ced4ddcb4097134ff3c332f" minOccurs="0"/>
                <xsd:element ref="ns2:Modul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e0ea2db-4d81-40d6-bdf0-a0fd40ff62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1f133747-7f49-46b8-8a37-07c8968d0231" ma:termSetId="09814cd3-568e-fe90-9814-8d621ff8fb84" ma:anchorId="fba54fb3-c3e1-fe81-a776-ca4b69148c4d" ma:open="true" ma:isKeyword="false">
      <xsd:complexType>
        <xsd:sequence>
          <xsd:element ref="pc:Terms" minOccurs="0" maxOccurs="1"/>
        </xsd:sequence>
      </xsd:complexType>
    </xsd:element>
    <xsd:element name="Module" ma:index="25" nillable="true" ma:displayName="Module" ma:description="Grant Module" ma:format="Dropdown" ma:internalName="Module">
      <xsd:simpleType>
        <xsd:restriction base="dms:Text">
          <xsd:maxLength value="255"/>
        </xsd:restriction>
      </xsd:simple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110d382-0a38-4865-8aaf-a816501c75a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c0a17c5a-4bee-4f7d-a346-e1649d0fd825}" ma:internalName="TaxCatchAll" ma:showField="CatchAllData" ma:web="6110d382-0a38-4865-8aaf-a816501c75a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e0ea2db-4d81-40d6-bdf0-a0fd40ff62b5">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TaxCatchAll xmlns="6110d382-0a38-4865-8aaf-a816501c75ad" xsi:nil="true"/>
    <Module xmlns="ee0ea2db-4d81-40d6-bdf0-a0fd40ff62b5" xsi:nil="true"/>
  </documentManagement>
</p:properties>
</file>

<file path=customXml/itemProps1.xml><?xml version="1.0" encoding="utf-8"?>
<ds:datastoreItem xmlns:ds="http://schemas.openxmlformats.org/officeDocument/2006/customXml" ds:itemID="{117AACE1-251D-4D30-BAE2-DD9E517A343C}"/>
</file>

<file path=customXml/itemProps2.xml><?xml version="1.0" encoding="utf-8"?>
<ds:datastoreItem xmlns:ds="http://schemas.openxmlformats.org/officeDocument/2006/customXml" ds:itemID="{ADA650DB-244C-44C0-90F8-C3C66BA25FCB}"/>
</file>

<file path=customXml/itemProps3.xml><?xml version="1.0" encoding="utf-8"?>
<ds:datastoreItem xmlns:ds="http://schemas.openxmlformats.org/officeDocument/2006/customXml" ds:itemID="{E90EB25E-CE7A-4FC4-AAC5-E116BA37494E}"/>
</file>

<file path=docProps/app.xml><?xml version="1.0" encoding="utf-8"?>
<Properties xmlns="http://schemas.openxmlformats.org/officeDocument/2006/extended-properties" xmlns:vt="http://schemas.openxmlformats.org/officeDocument/2006/docPropsVTypes">
  <Template/>
  <TotalTime>24</TotalTime>
  <Words>104</Words>
  <Application>Microsoft Macintosh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Buckeye Sans 2</vt:lpstr>
      <vt:lpstr>Buckeye Serif 2</vt:lpstr>
      <vt:lpstr>Office Theme</vt:lpstr>
      <vt:lpstr>Land Acknowledgement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Crockett, Brooke</dc:creator>
  <cp:lastModifiedBy>Crockett, Brooke</cp:lastModifiedBy>
  <cp:revision>3</cp:revision>
  <dcterms:created xsi:type="dcterms:W3CDTF">2024-05-15T13:22:16Z</dcterms:created>
  <dcterms:modified xsi:type="dcterms:W3CDTF">2024-05-15T13:49:38Z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0x0101000560C5B6F9CDC0429E8FBB2E37F2ED75</vt:lpwstr>
  </property>
</Properties>
</file>